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91198" y="661416"/>
            <a:ext cx="2853055" cy="3950970"/>
          </a:xfrm>
          <a:custGeom>
            <a:avLst/>
            <a:gdLst/>
            <a:ahLst/>
            <a:cxnLst/>
            <a:rect l="l" t="t" r="r" b="b"/>
            <a:pathLst>
              <a:path w="2853054" h="3950970">
                <a:moveTo>
                  <a:pt x="2413507" y="0"/>
                </a:moveTo>
                <a:lnTo>
                  <a:pt x="0" y="1537081"/>
                </a:lnTo>
                <a:lnTo>
                  <a:pt x="1537207" y="3950639"/>
                </a:lnTo>
                <a:lnTo>
                  <a:pt x="2852801" y="3112686"/>
                </a:lnTo>
                <a:lnTo>
                  <a:pt x="2852801" y="689679"/>
                </a:lnTo>
                <a:lnTo>
                  <a:pt x="2413507" y="0"/>
                </a:lnTo>
                <a:close/>
              </a:path>
            </a:pathLst>
          </a:custGeom>
          <a:solidFill>
            <a:srgbClr val="1449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927604"/>
            <a:ext cx="2810510" cy="2216150"/>
          </a:xfrm>
          <a:custGeom>
            <a:avLst/>
            <a:gdLst/>
            <a:ahLst/>
            <a:cxnLst/>
            <a:rect l="l" t="t" r="r" b="b"/>
            <a:pathLst>
              <a:path w="2810510" h="2216150">
                <a:moveTo>
                  <a:pt x="1314450" y="0"/>
                </a:moveTo>
                <a:lnTo>
                  <a:pt x="1266039" y="768"/>
                </a:lnTo>
                <a:lnTo>
                  <a:pt x="1218013" y="3058"/>
                </a:lnTo>
                <a:lnTo>
                  <a:pt x="1170394" y="6847"/>
                </a:lnTo>
                <a:lnTo>
                  <a:pt x="1123205" y="12110"/>
                </a:lnTo>
                <a:lnTo>
                  <a:pt x="1076470" y="18826"/>
                </a:lnTo>
                <a:lnTo>
                  <a:pt x="1030212" y="26970"/>
                </a:lnTo>
                <a:lnTo>
                  <a:pt x="984454" y="36520"/>
                </a:lnTo>
                <a:lnTo>
                  <a:pt x="939219" y="47452"/>
                </a:lnTo>
                <a:lnTo>
                  <a:pt x="894531" y="59744"/>
                </a:lnTo>
                <a:lnTo>
                  <a:pt x="850413" y="73371"/>
                </a:lnTo>
                <a:lnTo>
                  <a:pt x="806887" y="88310"/>
                </a:lnTo>
                <a:lnTo>
                  <a:pt x="763978" y="104540"/>
                </a:lnTo>
                <a:lnTo>
                  <a:pt x="721709" y="122035"/>
                </a:lnTo>
                <a:lnTo>
                  <a:pt x="680101" y="140774"/>
                </a:lnTo>
                <a:lnTo>
                  <a:pt x="639180" y="160732"/>
                </a:lnTo>
                <a:lnTo>
                  <a:pt x="598968" y="181887"/>
                </a:lnTo>
                <a:lnTo>
                  <a:pt x="559488" y="204216"/>
                </a:lnTo>
                <a:lnTo>
                  <a:pt x="520764" y="227694"/>
                </a:lnTo>
                <a:lnTo>
                  <a:pt x="482818" y="252300"/>
                </a:lnTo>
                <a:lnTo>
                  <a:pt x="445674" y="278009"/>
                </a:lnTo>
                <a:lnTo>
                  <a:pt x="409356" y="304799"/>
                </a:lnTo>
                <a:lnTo>
                  <a:pt x="373885" y="332646"/>
                </a:lnTo>
                <a:lnTo>
                  <a:pt x="339287" y="361527"/>
                </a:lnTo>
                <a:lnTo>
                  <a:pt x="305583" y="391419"/>
                </a:lnTo>
                <a:lnTo>
                  <a:pt x="272797" y="422299"/>
                </a:lnTo>
                <a:lnTo>
                  <a:pt x="240952" y="454143"/>
                </a:lnTo>
                <a:lnTo>
                  <a:pt x="210072" y="486929"/>
                </a:lnTo>
                <a:lnTo>
                  <a:pt x="180179" y="520632"/>
                </a:lnTo>
                <a:lnTo>
                  <a:pt x="151298" y="555231"/>
                </a:lnTo>
                <a:lnTo>
                  <a:pt x="123450" y="590701"/>
                </a:lnTo>
                <a:lnTo>
                  <a:pt x="96660" y="627019"/>
                </a:lnTo>
                <a:lnTo>
                  <a:pt x="70950" y="664163"/>
                </a:lnTo>
                <a:lnTo>
                  <a:pt x="46344" y="702108"/>
                </a:lnTo>
                <a:lnTo>
                  <a:pt x="22865" y="740833"/>
                </a:lnTo>
                <a:lnTo>
                  <a:pt x="536" y="780313"/>
                </a:lnTo>
                <a:lnTo>
                  <a:pt x="0" y="2210267"/>
                </a:lnTo>
                <a:lnTo>
                  <a:pt x="536" y="2211288"/>
                </a:lnTo>
                <a:lnTo>
                  <a:pt x="3142" y="2215894"/>
                </a:lnTo>
                <a:lnTo>
                  <a:pt x="2625762" y="2215894"/>
                </a:lnTo>
                <a:lnTo>
                  <a:pt x="2649523" y="2171075"/>
                </a:lnTo>
                <a:lnTo>
                  <a:pt x="2669481" y="2130154"/>
                </a:lnTo>
                <a:lnTo>
                  <a:pt x="2688220" y="2088547"/>
                </a:lnTo>
                <a:lnTo>
                  <a:pt x="2705715" y="2046277"/>
                </a:lnTo>
                <a:lnTo>
                  <a:pt x="2721945" y="2003368"/>
                </a:lnTo>
                <a:lnTo>
                  <a:pt x="2736884" y="1959843"/>
                </a:lnTo>
                <a:lnTo>
                  <a:pt x="2750511" y="1915724"/>
                </a:lnTo>
                <a:lnTo>
                  <a:pt x="2762803" y="1871036"/>
                </a:lnTo>
                <a:lnTo>
                  <a:pt x="2773735" y="1825801"/>
                </a:lnTo>
                <a:lnTo>
                  <a:pt x="2783285" y="1780043"/>
                </a:lnTo>
                <a:lnTo>
                  <a:pt x="2791429" y="1733785"/>
                </a:lnTo>
                <a:lnTo>
                  <a:pt x="2798145" y="1687050"/>
                </a:lnTo>
                <a:lnTo>
                  <a:pt x="2803408" y="1639862"/>
                </a:lnTo>
                <a:lnTo>
                  <a:pt x="2807197" y="1592242"/>
                </a:lnTo>
                <a:lnTo>
                  <a:pt x="2809487" y="1544216"/>
                </a:lnTo>
                <a:lnTo>
                  <a:pt x="2810256" y="1495805"/>
                </a:lnTo>
                <a:lnTo>
                  <a:pt x="2809487" y="1447394"/>
                </a:lnTo>
                <a:lnTo>
                  <a:pt x="2807197" y="1399366"/>
                </a:lnTo>
                <a:lnTo>
                  <a:pt x="2803408" y="1351746"/>
                </a:lnTo>
                <a:lnTo>
                  <a:pt x="2798145" y="1304556"/>
                </a:lnTo>
                <a:lnTo>
                  <a:pt x="2791429" y="1257820"/>
                </a:lnTo>
                <a:lnTo>
                  <a:pt x="2783285" y="1211561"/>
                </a:lnTo>
                <a:lnTo>
                  <a:pt x="2773735" y="1165802"/>
                </a:lnTo>
                <a:lnTo>
                  <a:pt x="2762803" y="1120567"/>
                </a:lnTo>
                <a:lnTo>
                  <a:pt x="2750511" y="1075878"/>
                </a:lnTo>
                <a:lnTo>
                  <a:pt x="2736884" y="1031759"/>
                </a:lnTo>
                <a:lnTo>
                  <a:pt x="2721945" y="988233"/>
                </a:lnTo>
                <a:lnTo>
                  <a:pt x="2705715" y="945324"/>
                </a:lnTo>
                <a:lnTo>
                  <a:pt x="2688220" y="903054"/>
                </a:lnTo>
                <a:lnTo>
                  <a:pt x="2669481" y="861446"/>
                </a:lnTo>
                <a:lnTo>
                  <a:pt x="2649523" y="820525"/>
                </a:lnTo>
                <a:lnTo>
                  <a:pt x="2628368" y="780313"/>
                </a:lnTo>
                <a:lnTo>
                  <a:pt x="2606040" y="740833"/>
                </a:lnTo>
                <a:lnTo>
                  <a:pt x="2582561" y="702108"/>
                </a:lnTo>
                <a:lnTo>
                  <a:pt x="2557955" y="664163"/>
                </a:lnTo>
                <a:lnTo>
                  <a:pt x="2532246" y="627019"/>
                </a:lnTo>
                <a:lnTo>
                  <a:pt x="2505456" y="590701"/>
                </a:lnTo>
                <a:lnTo>
                  <a:pt x="2477609" y="555231"/>
                </a:lnTo>
                <a:lnTo>
                  <a:pt x="2448728" y="520632"/>
                </a:lnTo>
                <a:lnTo>
                  <a:pt x="2418836" y="486929"/>
                </a:lnTo>
                <a:lnTo>
                  <a:pt x="2387956" y="454143"/>
                </a:lnTo>
                <a:lnTo>
                  <a:pt x="2356112" y="422299"/>
                </a:lnTo>
                <a:lnTo>
                  <a:pt x="2323326" y="391419"/>
                </a:lnTo>
                <a:lnTo>
                  <a:pt x="2289623" y="361527"/>
                </a:lnTo>
                <a:lnTo>
                  <a:pt x="2255024" y="332646"/>
                </a:lnTo>
                <a:lnTo>
                  <a:pt x="2219554" y="304799"/>
                </a:lnTo>
                <a:lnTo>
                  <a:pt x="2183236" y="278009"/>
                </a:lnTo>
                <a:lnTo>
                  <a:pt x="2146092" y="252300"/>
                </a:lnTo>
                <a:lnTo>
                  <a:pt x="2108147" y="227694"/>
                </a:lnTo>
                <a:lnTo>
                  <a:pt x="2069422" y="204216"/>
                </a:lnTo>
                <a:lnTo>
                  <a:pt x="2029942" y="181887"/>
                </a:lnTo>
                <a:lnTo>
                  <a:pt x="1989730" y="160732"/>
                </a:lnTo>
                <a:lnTo>
                  <a:pt x="1948809" y="140774"/>
                </a:lnTo>
                <a:lnTo>
                  <a:pt x="1907201" y="122035"/>
                </a:lnTo>
                <a:lnTo>
                  <a:pt x="1864931" y="104540"/>
                </a:lnTo>
                <a:lnTo>
                  <a:pt x="1822022" y="88310"/>
                </a:lnTo>
                <a:lnTo>
                  <a:pt x="1778496" y="73371"/>
                </a:lnTo>
                <a:lnTo>
                  <a:pt x="1734377" y="59744"/>
                </a:lnTo>
                <a:lnTo>
                  <a:pt x="1689688" y="47452"/>
                </a:lnTo>
                <a:lnTo>
                  <a:pt x="1644453" y="36520"/>
                </a:lnTo>
                <a:lnTo>
                  <a:pt x="1598694" y="26970"/>
                </a:lnTo>
                <a:lnTo>
                  <a:pt x="1552435" y="18826"/>
                </a:lnTo>
                <a:lnTo>
                  <a:pt x="1505699" y="12110"/>
                </a:lnTo>
                <a:lnTo>
                  <a:pt x="1458509" y="6847"/>
                </a:lnTo>
                <a:lnTo>
                  <a:pt x="1410889" y="3058"/>
                </a:lnTo>
                <a:lnTo>
                  <a:pt x="1362861" y="768"/>
                </a:lnTo>
                <a:lnTo>
                  <a:pt x="1314450" y="0"/>
                </a:lnTo>
                <a:close/>
              </a:path>
            </a:pathLst>
          </a:custGeom>
          <a:solidFill>
            <a:srgbClr val="C710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9143999" cy="5143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2927604"/>
            <a:ext cx="2810510" cy="2216150"/>
          </a:xfrm>
          <a:custGeom>
            <a:avLst/>
            <a:gdLst/>
            <a:ahLst/>
            <a:cxnLst/>
            <a:rect l="l" t="t" r="r" b="b"/>
            <a:pathLst>
              <a:path w="2810510" h="2216150">
                <a:moveTo>
                  <a:pt x="1314450" y="0"/>
                </a:moveTo>
                <a:lnTo>
                  <a:pt x="1266039" y="768"/>
                </a:lnTo>
                <a:lnTo>
                  <a:pt x="1218013" y="3058"/>
                </a:lnTo>
                <a:lnTo>
                  <a:pt x="1170394" y="6847"/>
                </a:lnTo>
                <a:lnTo>
                  <a:pt x="1123205" y="12110"/>
                </a:lnTo>
                <a:lnTo>
                  <a:pt x="1076470" y="18826"/>
                </a:lnTo>
                <a:lnTo>
                  <a:pt x="1030212" y="26970"/>
                </a:lnTo>
                <a:lnTo>
                  <a:pt x="984454" y="36520"/>
                </a:lnTo>
                <a:lnTo>
                  <a:pt x="939219" y="47452"/>
                </a:lnTo>
                <a:lnTo>
                  <a:pt x="894531" y="59744"/>
                </a:lnTo>
                <a:lnTo>
                  <a:pt x="850413" y="73371"/>
                </a:lnTo>
                <a:lnTo>
                  <a:pt x="806887" y="88310"/>
                </a:lnTo>
                <a:lnTo>
                  <a:pt x="763978" y="104540"/>
                </a:lnTo>
                <a:lnTo>
                  <a:pt x="721709" y="122035"/>
                </a:lnTo>
                <a:lnTo>
                  <a:pt x="680101" y="140774"/>
                </a:lnTo>
                <a:lnTo>
                  <a:pt x="639180" y="160732"/>
                </a:lnTo>
                <a:lnTo>
                  <a:pt x="598968" y="181887"/>
                </a:lnTo>
                <a:lnTo>
                  <a:pt x="559488" y="204216"/>
                </a:lnTo>
                <a:lnTo>
                  <a:pt x="520764" y="227694"/>
                </a:lnTo>
                <a:lnTo>
                  <a:pt x="482818" y="252300"/>
                </a:lnTo>
                <a:lnTo>
                  <a:pt x="445674" y="278009"/>
                </a:lnTo>
                <a:lnTo>
                  <a:pt x="409356" y="304799"/>
                </a:lnTo>
                <a:lnTo>
                  <a:pt x="373885" y="332646"/>
                </a:lnTo>
                <a:lnTo>
                  <a:pt x="339287" y="361527"/>
                </a:lnTo>
                <a:lnTo>
                  <a:pt x="305583" y="391419"/>
                </a:lnTo>
                <a:lnTo>
                  <a:pt x="272797" y="422299"/>
                </a:lnTo>
                <a:lnTo>
                  <a:pt x="240952" y="454143"/>
                </a:lnTo>
                <a:lnTo>
                  <a:pt x="210072" y="486929"/>
                </a:lnTo>
                <a:lnTo>
                  <a:pt x="180179" y="520632"/>
                </a:lnTo>
                <a:lnTo>
                  <a:pt x="151298" y="555231"/>
                </a:lnTo>
                <a:lnTo>
                  <a:pt x="123450" y="590701"/>
                </a:lnTo>
                <a:lnTo>
                  <a:pt x="96660" y="627019"/>
                </a:lnTo>
                <a:lnTo>
                  <a:pt x="70950" y="664163"/>
                </a:lnTo>
                <a:lnTo>
                  <a:pt x="46344" y="702108"/>
                </a:lnTo>
                <a:lnTo>
                  <a:pt x="22865" y="740833"/>
                </a:lnTo>
                <a:lnTo>
                  <a:pt x="536" y="780313"/>
                </a:lnTo>
                <a:lnTo>
                  <a:pt x="0" y="2210267"/>
                </a:lnTo>
                <a:lnTo>
                  <a:pt x="536" y="2211288"/>
                </a:lnTo>
                <a:lnTo>
                  <a:pt x="3142" y="2215894"/>
                </a:lnTo>
                <a:lnTo>
                  <a:pt x="2625762" y="2215894"/>
                </a:lnTo>
                <a:lnTo>
                  <a:pt x="2649523" y="2171075"/>
                </a:lnTo>
                <a:lnTo>
                  <a:pt x="2669481" y="2130154"/>
                </a:lnTo>
                <a:lnTo>
                  <a:pt x="2688220" y="2088547"/>
                </a:lnTo>
                <a:lnTo>
                  <a:pt x="2705715" y="2046277"/>
                </a:lnTo>
                <a:lnTo>
                  <a:pt x="2721945" y="2003368"/>
                </a:lnTo>
                <a:lnTo>
                  <a:pt x="2736884" y="1959843"/>
                </a:lnTo>
                <a:lnTo>
                  <a:pt x="2750511" y="1915724"/>
                </a:lnTo>
                <a:lnTo>
                  <a:pt x="2762803" y="1871036"/>
                </a:lnTo>
                <a:lnTo>
                  <a:pt x="2773735" y="1825801"/>
                </a:lnTo>
                <a:lnTo>
                  <a:pt x="2783285" y="1780043"/>
                </a:lnTo>
                <a:lnTo>
                  <a:pt x="2791429" y="1733785"/>
                </a:lnTo>
                <a:lnTo>
                  <a:pt x="2798145" y="1687050"/>
                </a:lnTo>
                <a:lnTo>
                  <a:pt x="2803408" y="1639862"/>
                </a:lnTo>
                <a:lnTo>
                  <a:pt x="2807197" y="1592242"/>
                </a:lnTo>
                <a:lnTo>
                  <a:pt x="2809487" y="1544216"/>
                </a:lnTo>
                <a:lnTo>
                  <a:pt x="2810256" y="1495805"/>
                </a:lnTo>
                <a:lnTo>
                  <a:pt x="2809487" y="1447394"/>
                </a:lnTo>
                <a:lnTo>
                  <a:pt x="2807197" y="1399366"/>
                </a:lnTo>
                <a:lnTo>
                  <a:pt x="2803408" y="1351746"/>
                </a:lnTo>
                <a:lnTo>
                  <a:pt x="2798145" y="1304556"/>
                </a:lnTo>
                <a:lnTo>
                  <a:pt x="2791429" y="1257820"/>
                </a:lnTo>
                <a:lnTo>
                  <a:pt x="2783285" y="1211561"/>
                </a:lnTo>
                <a:lnTo>
                  <a:pt x="2773735" y="1165802"/>
                </a:lnTo>
                <a:lnTo>
                  <a:pt x="2762803" y="1120567"/>
                </a:lnTo>
                <a:lnTo>
                  <a:pt x="2750511" y="1075878"/>
                </a:lnTo>
                <a:lnTo>
                  <a:pt x="2736884" y="1031759"/>
                </a:lnTo>
                <a:lnTo>
                  <a:pt x="2721945" y="988233"/>
                </a:lnTo>
                <a:lnTo>
                  <a:pt x="2705715" y="945324"/>
                </a:lnTo>
                <a:lnTo>
                  <a:pt x="2688220" y="903054"/>
                </a:lnTo>
                <a:lnTo>
                  <a:pt x="2669481" y="861446"/>
                </a:lnTo>
                <a:lnTo>
                  <a:pt x="2649523" y="820525"/>
                </a:lnTo>
                <a:lnTo>
                  <a:pt x="2628368" y="780313"/>
                </a:lnTo>
                <a:lnTo>
                  <a:pt x="2606040" y="740833"/>
                </a:lnTo>
                <a:lnTo>
                  <a:pt x="2582561" y="702108"/>
                </a:lnTo>
                <a:lnTo>
                  <a:pt x="2557955" y="664163"/>
                </a:lnTo>
                <a:lnTo>
                  <a:pt x="2532246" y="627019"/>
                </a:lnTo>
                <a:lnTo>
                  <a:pt x="2505456" y="590701"/>
                </a:lnTo>
                <a:lnTo>
                  <a:pt x="2477609" y="555231"/>
                </a:lnTo>
                <a:lnTo>
                  <a:pt x="2448728" y="520632"/>
                </a:lnTo>
                <a:lnTo>
                  <a:pt x="2418836" y="486929"/>
                </a:lnTo>
                <a:lnTo>
                  <a:pt x="2387956" y="454143"/>
                </a:lnTo>
                <a:lnTo>
                  <a:pt x="2356112" y="422299"/>
                </a:lnTo>
                <a:lnTo>
                  <a:pt x="2323326" y="391419"/>
                </a:lnTo>
                <a:lnTo>
                  <a:pt x="2289623" y="361527"/>
                </a:lnTo>
                <a:lnTo>
                  <a:pt x="2255024" y="332646"/>
                </a:lnTo>
                <a:lnTo>
                  <a:pt x="2219554" y="304799"/>
                </a:lnTo>
                <a:lnTo>
                  <a:pt x="2183236" y="278009"/>
                </a:lnTo>
                <a:lnTo>
                  <a:pt x="2146092" y="252300"/>
                </a:lnTo>
                <a:lnTo>
                  <a:pt x="2108147" y="227694"/>
                </a:lnTo>
                <a:lnTo>
                  <a:pt x="2069422" y="204216"/>
                </a:lnTo>
                <a:lnTo>
                  <a:pt x="2029942" y="181887"/>
                </a:lnTo>
                <a:lnTo>
                  <a:pt x="1989730" y="160732"/>
                </a:lnTo>
                <a:lnTo>
                  <a:pt x="1948809" y="140774"/>
                </a:lnTo>
                <a:lnTo>
                  <a:pt x="1907201" y="122035"/>
                </a:lnTo>
                <a:lnTo>
                  <a:pt x="1864931" y="104540"/>
                </a:lnTo>
                <a:lnTo>
                  <a:pt x="1822022" y="88310"/>
                </a:lnTo>
                <a:lnTo>
                  <a:pt x="1778496" y="73371"/>
                </a:lnTo>
                <a:lnTo>
                  <a:pt x="1734377" y="59744"/>
                </a:lnTo>
                <a:lnTo>
                  <a:pt x="1689688" y="47452"/>
                </a:lnTo>
                <a:lnTo>
                  <a:pt x="1644453" y="36520"/>
                </a:lnTo>
                <a:lnTo>
                  <a:pt x="1598694" y="26970"/>
                </a:lnTo>
                <a:lnTo>
                  <a:pt x="1552435" y="18826"/>
                </a:lnTo>
                <a:lnTo>
                  <a:pt x="1505699" y="12110"/>
                </a:lnTo>
                <a:lnTo>
                  <a:pt x="1458509" y="6847"/>
                </a:lnTo>
                <a:lnTo>
                  <a:pt x="1410889" y="3058"/>
                </a:lnTo>
                <a:lnTo>
                  <a:pt x="1362861" y="768"/>
                </a:lnTo>
                <a:lnTo>
                  <a:pt x="1314450" y="0"/>
                </a:lnTo>
                <a:close/>
              </a:path>
            </a:pathLst>
          </a:custGeom>
          <a:solidFill>
            <a:srgbClr val="C710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06" y="0"/>
            <a:ext cx="5572233" cy="2572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737348" y="1042429"/>
            <a:ext cx="1406652" cy="30677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2209" y="564845"/>
            <a:ext cx="5799581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9480" y="1295145"/>
            <a:ext cx="3828415" cy="173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0.png"/><Relationship Id="rId8" Type="http://schemas.openxmlformats.org/officeDocument/2006/relationships/image" Target="../media/image26.jpg"/><Relationship Id="rId9" Type="http://schemas.openxmlformats.org/officeDocument/2006/relationships/image" Target="../media/image4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9.png"/><Relationship Id="rId9" Type="http://schemas.openxmlformats.org/officeDocument/2006/relationships/image" Target="../media/image5.png"/><Relationship Id="rId10" Type="http://schemas.openxmlformats.org/officeDocument/2006/relationships/image" Target="../media/image11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jpg"/><Relationship Id="rId9" Type="http://schemas.openxmlformats.org/officeDocument/2006/relationships/image" Target="../media/image14.png"/><Relationship Id="rId10" Type="http://schemas.openxmlformats.org/officeDocument/2006/relationships/image" Target="../media/image15.jpg"/><Relationship Id="rId11" Type="http://schemas.openxmlformats.org/officeDocument/2006/relationships/image" Target="../media/image16.png"/><Relationship Id="rId12" Type="http://schemas.openxmlformats.org/officeDocument/2006/relationships/image" Target="../media/image1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9.png"/><Relationship Id="rId14" Type="http://schemas.openxmlformats.org/officeDocument/2006/relationships/image" Target="../media/image25.png"/><Relationship Id="rId15" Type="http://schemas.openxmlformats.org/officeDocument/2006/relationships/image" Target="../media/image26.jpg"/><Relationship Id="rId16" Type="http://schemas.openxmlformats.org/officeDocument/2006/relationships/image" Target="../media/image27.png"/><Relationship Id="rId17" Type="http://schemas.openxmlformats.org/officeDocument/2006/relationships/image" Target="../media/image2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9.png"/><Relationship Id="rId16" Type="http://schemas.openxmlformats.org/officeDocument/2006/relationships/image" Target="../media/image29.jpg"/><Relationship Id="rId17" Type="http://schemas.openxmlformats.org/officeDocument/2006/relationships/image" Target="../media/image3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9.png"/><Relationship Id="rId14" Type="http://schemas.openxmlformats.org/officeDocument/2006/relationships/image" Target="../media/image3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2.png"/><Relationship Id="rId8" Type="http://schemas.openxmlformats.org/officeDocument/2006/relationships/image" Target="../media/image17.jpg"/><Relationship Id="rId9" Type="http://schemas.openxmlformats.org/officeDocument/2006/relationships/image" Target="../media/image33.png"/><Relationship Id="rId10" Type="http://schemas.openxmlformats.org/officeDocument/2006/relationships/image" Target="../media/image34.jpg"/><Relationship Id="rId11" Type="http://schemas.openxmlformats.org/officeDocument/2006/relationships/image" Target="../media/image35.png"/><Relationship Id="rId12" Type="http://schemas.openxmlformats.org/officeDocument/2006/relationships/image" Target="../media/image3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480" y="1081786"/>
            <a:ext cx="10661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400" spc="-2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5.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5"/>
              <a:t>Para</a:t>
            </a:r>
            <a:r>
              <a:rPr dirty="0" spc="-85"/>
              <a:t> </a:t>
            </a:r>
            <a:r>
              <a:rPr dirty="0" spc="-15"/>
              <a:t>el</a:t>
            </a:r>
            <a:r>
              <a:rPr dirty="0" spc="-75"/>
              <a:t> </a:t>
            </a:r>
            <a:r>
              <a:rPr dirty="0" spc="5"/>
              <a:t>ensamble</a:t>
            </a:r>
            <a:r>
              <a:rPr dirty="0" spc="-85"/>
              <a:t> </a:t>
            </a:r>
            <a:r>
              <a:rPr dirty="0" spc="10"/>
              <a:t>del</a:t>
            </a:r>
            <a:r>
              <a:rPr dirty="0" spc="-85"/>
              <a:t> </a:t>
            </a:r>
            <a:r>
              <a:rPr dirty="0"/>
              <a:t>prototipo</a:t>
            </a:r>
            <a:r>
              <a:rPr dirty="0" spc="-75"/>
              <a:t> </a:t>
            </a:r>
            <a:r>
              <a:rPr dirty="0" spc="-35"/>
              <a:t>se</a:t>
            </a:r>
            <a:r>
              <a:rPr dirty="0" spc="-85"/>
              <a:t> </a:t>
            </a:r>
            <a:r>
              <a:rPr dirty="0" spc="-10"/>
              <a:t>usó</a:t>
            </a:r>
            <a:r>
              <a:rPr dirty="0" spc="-75"/>
              <a:t> </a:t>
            </a:r>
            <a:r>
              <a:rPr dirty="0" spc="-15"/>
              <a:t>el</a:t>
            </a:r>
            <a:r>
              <a:rPr dirty="0" spc="-75"/>
              <a:t> </a:t>
            </a:r>
            <a:r>
              <a:rPr dirty="0" spc="-15"/>
              <a:t>kit  </a:t>
            </a:r>
            <a:r>
              <a:rPr dirty="0" spc="30"/>
              <a:t>de</a:t>
            </a:r>
            <a:r>
              <a:rPr dirty="0" spc="-140"/>
              <a:t> </a:t>
            </a:r>
            <a:r>
              <a:rPr dirty="0" spc="-5"/>
              <a:t>robótica</a:t>
            </a:r>
            <a:r>
              <a:rPr dirty="0" spc="-140"/>
              <a:t> </a:t>
            </a:r>
            <a:r>
              <a:rPr dirty="0" spc="-90"/>
              <a:t>y</a:t>
            </a:r>
            <a:r>
              <a:rPr dirty="0" spc="-120"/>
              <a:t> </a:t>
            </a:r>
            <a:r>
              <a:rPr dirty="0" spc="-45"/>
              <a:t>las</a:t>
            </a:r>
            <a:r>
              <a:rPr dirty="0" spc="-140"/>
              <a:t> </a:t>
            </a:r>
            <a:r>
              <a:rPr dirty="0" spc="-25"/>
              <a:t>piezas</a:t>
            </a:r>
            <a:r>
              <a:rPr dirty="0" spc="-140"/>
              <a:t> </a:t>
            </a:r>
            <a:r>
              <a:rPr dirty="0" spc="30"/>
              <a:t>que</a:t>
            </a:r>
            <a:r>
              <a:rPr dirty="0" spc="-135"/>
              <a:t> </a:t>
            </a:r>
            <a:r>
              <a:rPr dirty="0" spc="-35"/>
              <a:t>se</a:t>
            </a:r>
            <a:r>
              <a:rPr dirty="0" spc="-140"/>
              <a:t> </a:t>
            </a:r>
            <a:r>
              <a:rPr dirty="0" spc="15"/>
              <a:t>proponen</a:t>
            </a:r>
            <a:r>
              <a:rPr dirty="0" spc="-150"/>
              <a:t> </a:t>
            </a:r>
            <a:r>
              <a:rPr dirty="0" spc="15"/>
              <a:t>en  </a:t>
            </a:r>
            <a:r>
              <a:rPr dirty="0" spc="-15"/>
              <a:t>el </a:t>
            </a:r>
            <a:r>
              <a:rPr dirty="0" spc="10"/>
              <a:t>manual </a:t>
            </a:r>
            <a:r>
              <a:rPr dirty="0" spc="25"/>
              <a:t>en </a:t>
            </a:r>
            <a:r>
              <a:rPr dirty="0" spc="-25"/>
              <a:t>la </a:t>
            </a:r>
            <a:r>
              <a:rPr dirty="0" spc="35"/>
              <a:t>pág </a:t>
            </a:r>
            <a:r>
              <a:rPr dirty="0" spc="-120"/>
              <a:t>43, </a:t>
            </a:r>
            <a:r>
              <a:rPr dirty="0" spc="15"/>
              <a:t>una </a:t>
            </a:r>
            <a:r>
              <a:rPr dirty="0" spc="-50"/>
              <a:t>vez </a:t>
            </a:r>
            <a:r>
              <a:rPr dirty="0" spc="-40"/>
              <a:t>listas </a:t>
            </a:r>
            <a:r>
              <a:rPr dirty="0" spc="-45"/>
              <a:t>se  </a:t>
            </a:r>
            <a:r>
              <a:rPr dirty="0" spc="5"/>
              <a:t>procede</a:t>
            </a:r>
            <a:r>
              <a:rPr dirty="0" spc="-140"/>
              <a:t> </a:t>
            </a:r>
            <a:r>
              <a:rPr dirty="0" spc="-25"/>
              <a:t>a</a:t>
            </a:r>
            <a:r>
              <a:rPr dirty="0" spc="-125"/>
              <a:t> </a:t>
            </a:r>
            <a:r>
              <a:rPr dirty="0" spc="-5"/>
              <a:t>ensamblar</a:t>
            </a:r>
            <a:r>
              <a:rPr dirty="0" spc="-135"/>
              <a:t> </a:t>
            </a:r>
            <a:r>
              <a:rPr dirty="0" spc="-15"/>
              <a:t>el</a:t>
            </a:r>
            <a:r>
              <a:rPr dirty="0" spc="-120"/>
              <a:t> </a:t>
            </a:r>
            <a:r>
              <a:rPr dirty="0"/>
              <a:t>prototipo</a:t>
            </a:r>
            <a:r>
              <a:rPr dirty="0" spc="-145"/>
              <a:t> </a:t>
            </a:r>
            <a:r>
              <a:rPr dirty="0" spc="5"/>
              <a:t>usando</a:t>
            </a:r>
            <a:r>
              <a:rPr dirty="0" spc="-130"/>
              <a:t> </a:t>
            </a:r>
            <a:r>
              <a:rPr dirty="0" spc="-25"/>
              <a:t>el  </a:t>
            </a:r>
            <a:r>
              <a:rPr dirty="0" spc="-10"/>
              <a:t>paso</a:t>
            </a:r>
            <a:r>
              <a:rPr dirty="0" spc="-75"/>
              <a:t> </a:t>
            </a:r>
            <a:r>
              <a:rPr dirty="0" spc="-25"/>
              <a:t>a</a:t>
            </a:r>
            <a:r>
              <a:rPr dirty="0" spc="-70"/>
              <a:t> </a:t>
            </a:r>
            <a:r>
              <a:rPr dirty="0" spc="-10"/>
              <a:t>paso</a:t>
            </a:r>
            <a:r>
              <a:rPr dirty="0" spc="-70"/>
              <a:t> </a:t>
            </a:r>
            <a:r>
              <a:rPr dirty="0" spc="35"/>
              <a:t>como</a:t>
            </a:r>
            <a:r>
              <a:rPr dirty="0" spc="-45"/>
              <a:t> </a:t>
            </a:r>
            <a:r>
              <a:rPr dirty="0" spc="-35"/>
              <a:t>se</a:t>
            </a:r>
            <a:r>
              <a:rPr dirty="0" spc="-65"/>
              <a:t> </a:t>
            </a:r>
            <a:r>
              <a:rPr dirty="0" spc="-30"/>
              <a:t>observó</a:t>
            </a:r>
            <a:r>
              <a:rPr dirty="0" spc="-65"/>
              <a:t> </a:t>
            </a:r>
            <a:r>
              <a:rPr dirty="0" spc="20"/>
              <a:t>en</a:t>
            </a:r>
            <a:r>
              <a:rPr dirty="0" spc="-60"/>
              <a:t> </a:t>
            </a:r>
            <a:r>
              <a:rPr dirty="0" spc="-20"/>
              <a:t>el</a:t>
            </a:r>
            <a:r>
              <a:rPr dirty="0" spc="-40"/>
              <a:t> </a:t>
            </a:r>
            <a:r>
              <a:rPr dirty="0" spc="10"/>
              <a:t>manual  </a:t>
            </a:r>
            <a:r>
              <a:rPr dirty="0" spc="5"/>
              <a:t>desde </a:t>
            </a:r>
            <a:r>
              <a:rPr dirty="0" spc="-25"/>
              <a:t>la </a:t>
            </a:r>
            <a:r>
              <a:rPr dirty="0" spc="35"/>
              <a:t>pág </a:t>
            </a:r>
            <a:r>
              <a:rPr dirty="0" spc="-50"/>
              <a:t>45 </a:t>
            </a:r>
            <a:r>
              <a:rPr dirty="0" spc="-25"/>
              <a:t>hasta la </a:t>
            </a:r>
            <a:r>
              <a:rPr dirty="0" spc="-140"/>
              <a:t>63, </a:t>
            </a:r>
            <a:r>
              <a:rPr dirty="0" spc="-20"/>
              <a:t>para </a:t>
            </a:r>
            <a:r>
              <a:rPr dirty="0" spc="-30"/>
              <a:t>la  </a:t>
            </a:r>
            <a:r>
              <a:rPr dirty="0" spc="5"/>
              <a:t>programación </a:t>
            </a:r>
            <a:r>
              <a:rPr dirty="0" spc="-35"/>
              <a:t>se </a:t>
            </a:r>
            <a:r>
              <a:rPr dirty="0" spc="-15"/>
              <a:t>tuvo </a:t>
            </a:r>
            <a:r>
              <a:rPr dirty="0" spc="20"/>
              <a:t>en </a:t>
            </a:r>
            <a:r>
              <a:rPr dirty="0" spc="10"/>
              <a:t>cuenta </a:t>
            </a:r>
            <a:r>
              <a:rPr dirty="0" spc="-30"/>
              <a:t>la </a:t>
            </a:r>
            <a:r>
              <a:rPr dirty="0" spc="25"/>
              <a:t>que </a:t>
            </a:r>
            <a:r>
              <a:rPr dirty="0" spc="-45"/>
              <a:t>se  </a:t>
            </a:r>
            <a:r>
              <a:rPr dirty="0" spc="5"/>
              <a:t>encontraba</a:t>
            </a:r>
            <a:r>
              <a:rPr dirty="0" spc="-215"/>
              <a:t> </a:t>
            </a:r>
            <a:r>
              <a:rPr dirty="0" spc="30"/>
              <a:t>en</a:t>
            </a:r>
            <a:r>
              <a:rPr dirty="0" spc="-180"/>
              <a:t> </a:t>
            </a:r>
            <a:r>
              <a:rPr dirty="0" spc="-35"/>
              <a:t>las</a:t>
            </a:r>
            <a:r>
              <a:rPr dirty="0" spc="-175"/>
              <a:t> </a:t>
            </a:r>
            <a:r>
              <a:rPr dirty="0" spc="40"/>
              <a:t>pág</a:t>
            </a:r>
            <a:r>
              <a:rPr dirty="0" spc="-210"/>
              <a:t> </a:t>
            </a:r>
            <a:r>
              <a:rPr dirty="0" spc="-50"/>
              <a:t>66</a:t>
            </a:r>
            <a:r>
              <a:rPr dirty="0" spc="-190"/>
              <a:t> </a:t>
            </a:r>
            <a:r>
              <a:rPr dirty="0" spc="-90"/>
              <a:t>y</a:t>
            </a:r>
            <a:r>
              <a:rPr dirty="0" spc="-155"/>
              <a:t> </a:t>
            </a:r>
            <a:r>
              <a:rPr dirty="0" spc="-120"/>
              <a:t>67.</a:t>
            </a:r>
          </a:p>
        </p:txBody>
      </p:sp>
      <p:sp>
        <p:nvSpPr>
          <p:cNvPr id="5" name="object 5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8" name="object 8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191759" y="2873502"/>
            <a:ext cx="333438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400" spc="-315">
                <a:latin typeface="Verdana"/>
                <a:cs typeface="Verdana"/>
              </a:rPr>
              <a:t>1.	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Materiales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del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kit 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pág. </a:t>
            </a:r>
            <a:r>
              <a:rPr dirty="0" sz="1400" spc="-60">
                <a:solidFill>
                  <a:srgbClr val="434343"/>
                </a:solidFill>
                <a:latin typeface="Verdana"/>
                <a:cs typeface="Verdana"/>
              </a:rPr>
              <a:t>43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63</a:t>
            </a:r>
            <a:r>
              <a:rPr dirty="0" sz="14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endParaRPr sz="1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manual</a:t>
            </a:r>
            <a:r>
              <a:rPr dirty="0" sz="1400" spc="-1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Yahboom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61915" y="1287780"/>
            <a:ext cx="4023360" cy="3592195"/>
            <a:chOff x="4661915" y="1287780"/>
            <a:chExt cx="4023360" cy="3592195"/>
          </a:xfrm>
        </p:grpSpPr>
        <p:sp>
          <p:nvSpPr>
            <p:cNvPr id="14" name="object 14"/>
            <p:cNvSpPr/>
            <p:nvPr/>
          </p:nvSpPr>
          <p:spPr>
            <a:xfrm>
              <a:off x="5420867" y="1287780"/>
              <a:ext cx="3264408" cy="15605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61915" y="3520440"/>
              <a:ext cx="2638043" cy="13594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627887" y="3110483"/>
            <a:ext cx="3579876" cy="16459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3" name="object 3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0778" y="1364995"/>
            <a:ext cx="12642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Prototipo</a:t>
            </a:r>
            <a:r>
              <a:rPr dirty="0" sz="1400" spc="-2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final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6888" y="1280160"/>
            <a:ext cx="1595755" cy="523240"/>
          </a:xfrm>
          <a:prstGeom prst="rect">
            <a:avLst/>
          </a:prstGeom>
          <a:ln w="9525">
            <a:solidFill>
              <a:srgbClr val="971FAC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Video</a:t>
            </a:r>
            <a:r>
              <a:rPr dirty="0" sz="1400" spc="-21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70">
                <a:solidFill>
                  <a:srgbClr val="434343"/>
                </a:solidFill>
                <a:latin typeface="Verdana"/>
                <a:cs typeface="Verdana"/>
              </a:rPr>
              <a:t>apoyo: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7408" y="1979688"/>
            <a:ext cx="2915920" cy="2204085"/>
            <a:chOff x="597408" y="1979688"/>
            <a:chExt cx="2915920" cy="2204085"/>
          </a:xfrm>
        </p:grpSpPr>
        <p:sp>
          <p:nvSpPr>
            <p:cNvPr id="13" name="object 13"/>
            <p:cNvSpPr/>
            <p:nvPr/>
          </p:nvSpPr>
          <p:spPr>
            <a:xfrm>
              <a:off x="597408" y="1979688"/>
              <a:ext cx="2915412" cy="22037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61416" y="2043683"/>
              <a:ext cx="2737104" cy="20253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42366" y="2024633"/>
              <a:ext cx="2775585" cy="2063750"/>
            </a:xfrm>
            <a:custGeom>
              <a:avLst/>
              <a:gdLst/>
              <a:ahLst/>
              <a:cxnLst/>
              <a:rect l="l" t="t" r="r" b="b"/>
              <a:pathLst>
                <a:path w="2775585" h="2063750">
                  <a:moveTo>
                    <a:pt x="0" y="2063495"/>
                  </a:moveTo>
                  <a:lnTo>
                    <a:pt x="2775204" y="2063495"/>
                  </a:lnTo>
                  <a:lnTo>
                    <a:pt x="2775204" y="0"/>
                  </a:lnTo>
                  <a:lnTo>
                    <a:pt x="0" y="0"/>
                  </a:lnTo>
                  <a:lnTo>
                    <a:pt x="0" y="206349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4056888" y="1802892"/>
            <a:ext cx="4454652" cy="2505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6872" y="1042429"/>
            <a:ext cx="5977255" cy="3088005"/>
            <a:chOff x="3166872" y="1042429"/>
            <a:chExt cx="5977255" cy="3088005"/>
          </a:xfrm>
        </p:grpSpPr>
        <p:sp>
          <p:nvSpPr>
            <p:cNvPr id="3" name="object 3"/>
            <p:cNvSpPr/>
            <p:nvPr/>
          </p:nvSpPr>
          <p:spPr>
            <a:xfrm>
              <a:off x="3177540" y="1758695"/>
              <a:ext cx="2418588" cy="23362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66872" y="1755647"/>
              <a:ext cx="2436876" cy="2374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24784" y="1786127"/>
              <a:ext cx="2328672" cy="22463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6320" y="203961"/>
            <a:ext cx="55346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65"/>
              <a:t>Reflexión, </a:t>
            </a:r>
            <a:r>
              <a:rPr dirty="0" spc="-130"/>
              <a:t>evaluación</a:t>
            </a:r>
            <a:r>
              <a:rPr dirty="0" spc="-270"/>
              <a:t> </a:t>
            </a:r>
            <a:r>
              <a:rPr dirty="0" spc="-195"/>
              <a:t>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60597" y="752297"/>
            <a:ext cx="262826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5" b="1">
                <a:solidFill>
                  <a:srgbClr val="434343"/>
                </a:solidFill>
                <a:latin typeface="Verdana"/>
                <a:cs typeface="Verdana"/>
              </a:rPr>
              <a:t>con</a:t>
            </a:r>
            <a:r>
              <a:rPr dirty="0" sz="3600" spc="-55" b="1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dirty="0" sz="3600" spc="-150" b="1">
                <a:solidFill>
                  <a:srgbClr val="434343"/>
                </a:solidFill>
                <a:latin typeface="Verdana"/>
                <a:cs typeface="Verdana"/>
              </a:rPr>
              <a:t>lu</a:t>
            </a:r>
            <a:r>
              <a:rPr dirty="0" sz="3600" spc="-185" b="1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dirty="0" sz="3600" spc="-114" b="1">
                <a:solidFill>
                  <a:srgbClr val="434343"/>
                </a:solidFill>
                <a:latin typeface="Verdana"/>
                <a:cs typeface="Verdana"/>
              </a:rPr>
              <a:t>ión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3840" y="1118616"/>
            <a:ext cx="2571115" cy="2554605"/>
            <a:chOff x="243840" y="1118616"/>
            <a:chExt cx="2571115" cy="2554605"/>
          </a:xfrm>
        </p:grpSpPr>
        <p:sp>
          <p:nvSpPr>
            <p:cNvPr id="9" name="object 9"/>
            <p:cNvSpPr/>
            <p:nvPr/>
          </p:nvSpPr>
          <p:spPr>
            <a:xfrm>
              <a:off x="254508" y="1121664"/>
              <a:ext cx="2549652" cy="25511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3840" y="1118616"/>
              <a:ext cx="2570988" cy="23743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1752" y="1149096"/>
              <a:ext cx="2459736" cy="24612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01752" y="1149096"/>
            <a:ext cx="2459990" cy="2461260"/>
          </a:xfrm>
          <a:prstGeom prst="rect">
            <a:avLst/>
          </a:prstGeom>
          <a:ln w="9525">
            <a:solidFill>
              <a:srgbClr val="FF521C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Conclusiones:</a:t>
            </a:r>
            <a:endParaRPr sz="1400">
              <a:latin typeface="Verdana"/>
              <a:cs typeface="Verdana"/>
            </a:endParaRPr>
          </a:p>
          <a:p>
            <a:pPr algn="just" marL="90805" marR="80010">
              <a:lnSpc>
                <a:spcPct val="100000"/>
              </a:lnSpc>
            </a:pP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solución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planteada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cuidado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las 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plantas permitiría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 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la 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institución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educativa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no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solo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sembrar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los 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alimentos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el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restaurante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sino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poder 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protegerlos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fuertes 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aguaceros</a:t>
            </a:r>
            <a:r>
              <a:rPr dirty="0" sz="1400" spc="-1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400" spc="-2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400" spc="-1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dañan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16" name="object 1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224783" y="1786127"/>
            <a:ext cx="2329180" cy="2246630"/>
          </a:xfrm>
          <a:prstGeom prst="rect">
            <a:avLst/>
          </a:prstGeom>
          <a:ln w="9525">
            <a:solidFill>
              <a:srgbClr val="3D85FD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algn="just" marL="92075">
              <a:lnSpc>
                <a:spcPct val="100000"/>
              </a:lnSpc>
              <a:spcBef>
                <a:spcPts val="300"/>
              </a:spcBef>
            </a:pP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Dificultades</a:t>
            </a:r>
            <a:r>
              <a:rPr dirty="0" sz="1400" spc="-1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55">
                <a:solidFill>
                  <a:srgbClr val="434343"/>
                </a:solidFill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 algn="just" marL="92075" marR="81280">
              <a:lnSpc>
                <a:spcPct val="100000"/>
              </a:lnSpc>
            </a:pP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programación 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control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video  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juegos.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/>
              <a:cs typeface="Verdana"/>
            </a:endParaRPr>
          </a:p>
          <a:p>
            <a:pPr algn="just" marL="92075" marR="80645">
              <a:lnSpc>
                <a:spcPct val="100000"/>
              </a:lnSpc>
            </a:pPr>
            <a:r>
              <a:rPr dirty="0" sz="1400" spc="45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diseño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la 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impresora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3D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una 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pieza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adaptable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al 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prototipo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ayudar 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con</a:t>
            </a:r>
            <a:r>
              <a:rPr dirty="0" sz="1400" spc="-3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siembra.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28588" y="1290827"/>
            <a:ext cx="2531745" cy="2374900"/>
            <a:chOff x="6228588" y="1290827"/>
            <a:chExt cx="2531745" cy="2374900"/>
          </a:xfrm>
        </p:grpSpPr>
        <p:sp>
          <p:nvSpPr>
            <p:cNvPr id="22" name="object 22"/>
            <p:cNvSpPr/>
            <p:nvPr/>
          </p:nvSpPr>
          <p:spPr>
            <a:xfrm>
              <a:off x="6239256" y="1293875"/>
              <a:ext cx="2511552" cy="23362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228588" y="1290827"/>
              <a:ext cx="2531364" cy="23743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286500" y="1321307"/>
              <a:ext cx="2421636" cy="22463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286500" y="1321307"/>
              <a:ext cx="2421890" cy="2246630"/>
            </a:xfrm>
            <a:custGeom>
              <a:avLst/>
              <a:gdLst/>
              <a:ahLst/>
              <a:cxnLst/>
              <a:rect l="l" t="t" r="r" b="b"/>
              <a:pathLst>
                <a:path w="2421890" h="2246629">
                  <a:moveTo>
                    <a:pt x="0" y="2246376"/>
                  </a:moveTo>
                  <a:lnTo>
                    <a:pt x="2421636" y="2246376"/>
                  </a:lnTo>
                  <a:lnTo>
                    <a:pt x="2421636" y="0"/>
                  </a:lnTo>
                  <a:lnTo>
                    <a:pt x="0" y="0"/>
                  </a:lnTo>
                  <a:lnTo>
                    <a:pt x="0" y="2246376"/>
                  </a:lnTo>
                  <a:close/>
                </a:path>
              </a:pathLst>
            </a:custGeom>
            <a:ln w="9525">
              <a:solidFill>
                <a:srgbClr val="961BA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6378828" y="1345438"/>
            <a:ext cx="2254250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Evaluación: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equipo  todo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tiempo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estuvo 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buscando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posibilidades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mejorar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400" spc="-1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prototipo, 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imprimió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una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pieza 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400" spc="-50">
                <a:solidFill>
                  <a:srgbClr val="434343"/>
                </a:solidFill>
                <a:latin typeface="Verdana"/>
                <a:cs typeface="Verdana"/>
              </a:rPr>
              <a:t>sirviera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60">
                <a:solidFill>
                  <a:srgbClr val="434343"/>
                </a:solidFill>
                <a:latin typeface="Verdana"/>
                <a:cs typeface="Verdana"/>
              </a:rPr>
              <a:t>arado, 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ayuda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entidad 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consiguió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manejar el 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prototipo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control 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remoto.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72440" y="4111752"/>
            <a:ext cx="6792595" cy="830580"/>
            <a:chOff x="472440" y="4111752"/>
            <a:chExt cx="6792595" cy="830580"/>
          </a:xfrm>
        </p:grpSpPr>
        <p:sp>
          <p:nvSpPr>
            <p:cNvPr id="28" name="object 28"/>
            <p:cNvSpPr/>
            <p:nvPr/>
          </p:nvSpPr>
          <p:spPr>
            <a:xfrm>
              <a:off x="483108" y="4113276"/>
              <a:ext cx="6771132" cy="8290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72440" y="4111752"/>
              <a:ext cx="6792468" cy="66753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30352" y="4140708"/>
              <a:ext cx="6681216" cy="73914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530351" y="4140708"/>
            <a:ext cx="6681470" cy="739140"/>
          </a:xfrm>
          <a:prstGeom prst="rect">
            <a:avLst/>
          </a:prstGeom>
          <a:ln w="9525">
            <a:solidFill>
              <a:srgbClr val="FF96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dirty="0" sz="1400" spc="-55">
                <a:solidFill>
                  <a:srgbClr val="434343"/>
                </a:solidFill>
                <a:latin typeface="Verdana"/>
                <a:cs typeface="Verdana"/>
              </a:rPr>
              <a:t>Reflexión: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A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pesar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dificultades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es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importante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seguir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intentando</a:t>
            </a:r>
            <a:endParaRPr sz="14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</a:pP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hasta</a:t>
            </a:r>
            <a:r>
              <a:rPr dirty="0" sz="1400" spc="-2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lograr</a:t>
            </a:r>
            <a:r>
              <a:rPr dirty="0" sz="1400" spc="-1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lo</a:t>
            </a:r>
            <a:r>
              <a:rPr dirty="0" sz="14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400" spc="-1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ha</a:t>
            </a:r>
            <a:r>
              <a:rPr dirty="0" sz="14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propuesto.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103" y="4090517"/>
            <a:ext cx="19640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30">
                <a:solidFill>
                  <a:srgbClr val="FFFFFF"/>
                </a:solidFill>
              </a:rPr>
              <a:t>Gracia</a:t>
            </a:r>
            <a:r>
              <a:rPr dirty="0" sz="2800" spc="-125">
                <a:solidFill>
                  <a:srgbClr val="FFFFFF"/>
                </a:solidFill>
              </a:rPr>
              <a:t>s</a:t>
            </a:r>
            <a:r>
              <a:rPr dirty="0" sz="2800" spc="-710">
                <a:solidFill>
                  <a:srgbClr val="FFFFFF"/>
                </a:solidFill>
              </a:rPr>
              <a:t>……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69747" y="274320"/>
            <a:ext cx="8743315" cy="4605655"/>
            <a:chOff x="269747" y="274320"/>
            <a:chExt cx="8743315" cy="4605655"/>
          </a:xfrm>
        </p:grpSpPr>
        <p:sp>
          <p:nvSpPr>
            <p:cNvPr id="4" name="object 4"/>
            <p:cNvSpPr/>
            <p:nvPr/>
          </p:nvSpPr>
          <p:spPr>
            <a:xfrm>
              <a:off x="269747" y="274320"/>
              <a:ext cx="1261872" cy="4663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07807" y="286512"/>
              <a:ext cx="1261872" cy="3307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83779" y="4372355"/>
              <a:ext cx="1629155" cy="5074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64" y="263826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747" y="263826"/>
            <a:ext cx="476250" cy="467995"/>
            <a:chOff x="269747" y="263826"/>
            <a:chExt cx="476250" cy="467995"/>
          </a:xfrm>
        </p:grpSpPr>
        <p:sp>
          <p:nvSpPr>
            <p:cNvPr id="4" name="object 4"/>
            <p:cNvSpPr/>
            <p:nvPr/>
          </p:nvSpPr>
          <p:spPr>
            <a:xfrm>
              <a:off x="269735" y="263829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199" y="474212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75661" y="178434"/>
            <a:ext cx="399732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49020" marR="5080" indent="-1036955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D93400"/>
                </a:solidFill>
              </a:rPr>
              <a:t>SEMBRANDO</a:t>
            </a:r>
            <a:r>
              <a:rPr dirty="0" sz="2400" spc="-204">
                <a:solidFill>
                  <a:srgbClr val="D93400"/>
                </a:solidFill>
              </a:rPr>
              <a:t> </a:t>
            </a:r>
            <a:r>
              <a:rPr dirty="0" sz="2400" spc="-105">
                <a:solidFill>
                  <a:srgbClr val="D93400"/>
                </a:solidFill>
              </a:rPr>
              <a:t>NUESTROS  </a:t>
            </a:r>
            <a:r>
              <a:rPr dirty="0" sz="2400" spc="-120">
                <a:solidFill>
                  <a:srgbClr val="D93400"/>
                </a:solidFill>
              </a:rPr>
              <a:t>ALIMENTOS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239979" y="1788617"/>
            <a:ext cx="257492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6205">
              <a:lnSpc>
                <a:spcPct val="100000"/>
              </a:lnSpc>
              <a:spcBef>
                <a:spcPts val="100"/>
              </a:spcBef>
            </a:pPr>
            <a:r>
              <a:rPr dirty="0" sz="2400" spc="-265" b="1">
                <a:solidFill>
                  <a:srgbClr val="912200"/>
                </a:solidFill>
                <a:latin typeface="Verdana"/>
                <a:cs typeface="Verdana"/>
              </a:rPr>
              <a:t>I.E </a:t>
            </a:r>
            <a:r>
              <a:rPr dirty="0" sz="2400" spc="-75" b="1">
                <a:solidFill>
                  <a:srgbClr val="912200"/>
                </a:solidFill>
                <a:latin typeface="Verdana"/>
                <a:cs typeface="Verdana"/>
              </a:rPr>
              <a:t>Técnica  </a:t>
            </a:r>
            <a:r>
              <a:rPr dirty="0" sz="2400" spc="-105" b="1">
                <a:solidFill>
                  <a:srgbClr val="912200"/>
                </a:solidFill>
                <a:latin typeface="Verdana"/>
                <a:cs typeface="Verdana"/>
              </a:rPr>
              <a:t>Nuestra</a:t>
            </a:r>
            <a:r>
              <a:rPr dirty="0" sz="2400" spc="-215" b="1">
                <a:solidFill>
                  <a:srgbClr val="912200"/>
                </a:solidFill>
                <a:latin typeface="Verdana"/>
                <a:cs typeface="Verdana"/>
              </a:rPr>
              <a:t> </a:t>
            </a:r>
            <a:r>
              <a:rPr dirty="0" sz="2400" spc="-105" b="1">
                <a:solidFill>
                  <a:srgbClr val="912200"/>
                </a:solidFill>
                <a:latin typeface="Verdana"/>
                <a:cs typeface="Verdana"/>
              </a:rPr>
              <a:t>Se</a:t>
            </a:r>
            <a:r>
              <a:rPr dirty="0" sz="2400" spc="-105" b="1">
                <a:solidFill>
                  <a:srgbClr val="912200"/>
                </a:solidFill>
                <a:latin typeface="Caladea"/>
                <a:cs typeface="Caladea"/>
              </a:rPr>
              <a:t>ñ</a:t>
            </a:r>
            <a:r>
              <a:rPr dirty="0" sz="2400" spc="-105" b="1">
                <a:solidFill>
                  <a:srgbClr val="912200"/>
                </a:solidFill>
                <a:latin typeface="Verdana"/>
                <a:cs typeface="Verdana"/>
              </a:rPr>
              <a:t>ora  </a:t>
            </a:r>
            <a:r>
              <a:rPr dirty="0" sz="2400" spc="-50" b="1">
                <a:solidFill>
                  <a:srgbClr val="912200"/>
                </a:solidFill>
                <a:latin typeface="Verdana"/>
                <a:cs typeface="Verdana"/>
              </a:rPr>
              <a:t>de </a:t>
            </a:r>
            <a:r>
              <a:rPr dirty="0" sz="2400" spc="-125" b="1">
                <a:solidFill>
                  <a:srgbClr val="912200"/>
                </a:solidFill>
                <a:latin typeface="Verdana"/>
                <a:cs typeface="Verdana"/>
              </a:rPr>
              <a:t>las  </a:t>
            </a:r>
            <a:r>
              <a:rPr dirty="0" sz="2400" spc="-90" b="1">
                <a:solidFill>
                  <a:srgbClr val="912200"/>
                </a:solidFill>
                <a:latin typeface="Verdana"/>
                <a:cs typeface="Verdana"/>
              </a:rPr>
              <a:t>Mercedes.</a:t>
            </a:r>
            <a:endParaRPr sz="2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400" spc="-105" b="1">
                <a:solidFill>
                  <a:srgbClr val="912200"/>
                </a:solidFill>
                <a:latin typeface="Verdana"/>
                <a:cs typeface="Verdana"/>
              </a:rPr>
              <a:t>La </a:t>
            </a:r>
            <a:r>
              <a:rPr dirty="0" sz="2400" spc="-90" b="1">
                <a:solidFill>
                  <a:srgbClr val="912200"/>
                </a:solidFill>
                <a:latin typeface="Verdana"/>
                <a:cs typeface="Verdana"/>
              </a:rPr>
              <a:t>Uvita</a:t>
            </a:r>
            <a:r>
              <a:rPr dirty="0" sz="2400" spc="-285" b="1">
                <a:solidFill>
                  <a:srgbClr val="912200"/>
                </a:solidFill>
                <a:latin typeface="Verdana"/>
                <a:cs typeface="Verdana"/>
              </a:rPr>
              <a:t> </a:t>
            </a:r>
            <a:r>
              <a:rPr dirty="0" sz="2400" spc="-75" b="1">
                <a:solidFill>
                  <a:srgbClr val="912200"/>
                </a:solidFill>
                <a:latin typeface="Verdana"/>
                <a:cs typeface="Verdana"/>
              </a:rPr>
              <a:t>Boyacá  </a:t>
            </a:r>
            <a:r>
              <a:rPr dirty="0" sz="2400" spc="-295" b="1">
                <a:solidFill>
                  <a:srgbClr val="912200"/>
                </a:solidFill>
                <a:latin typeface="Verdana"/>
                <a:cs typeface="Verdana"/>
              </a:rPr>
              <a:t>6°</a:t>
            </a:r>
            <a:r>
              <a:rPr dirty="0" sz="2400" spc="-155" b="1">
                <a:solidFill>
                  <a:srgbClr val="912200"/>
                </a:solidFill>
                <a:latin typeface="Verdana"/>
                <a:cs typeface="Verdana"/>
              </a:rPr>
              <a:t> </a:t>
            </a:r>
            <a:r>
              <a:rPr dirty="0" sz="2400" spc="-80" b="1">
                <a:solidFill>
                  <a:srgbClr val="912200"/>
                </a:solidFill>
                <a:latin typeface="Verdana"/>
                <a:cs typeface="Verdana"/>
              </a:rPr>
              <a:t>grado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39795" y="1028700"/>
            <a:ext cx="4398645" cy="3990340"/>
            <a:chOff x="2939795" y="1028700"/>
            <a:chExt cx="4398645" cy="3990340"/>
          </a:xfrm>
        </p:grpSpPr>
        <p:sp>
          <p:nvSpPr>
            <p:cNvPr id="12" name="object 12"/>
            <p:cNvSpPr/>
            <p:nvPr/>
          </p:nvSpPr>
          <p:spPr>
            <a:xfrm>
              <a:off x="3166871" y="1255775"/>
              <a:ext cx="3942587" cy="35341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939796" y="1028699"/>
              <a:ext cx="4398645" cy="3990340"/>
            </a:xfrm>
            <a:custGeom>
              <a:avLst/>
              <a:gdLst/>
              <a:ahLst/>
              <a:cxnLst/>
              <a:rect l="l" t="t" r="r" b="b"/>
              <a:pathLst>
                <a:path w="4398645" h="3990340">
                  <a:moveTo>
                    <a:pt x="4215384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3761740"/>
                  </a:lnTo>
                  <a:lnTo>
                    <a:pt x="182880" y="3807460"/>
                  </a:lnTo>
                  <a:lnTo>
                    <a:pt x="4215384" y="3807460"/>
                  </a:lnTo>
                  <a:lnTo>
                    <a:pt x="4215384" y="3761740"/>
                  </a:lnTo>
                  <a:lnTo>
                    <a:pt x="228600" y="3761740"/>
                  </a:lnTo>
                  <a:lnTo>
                    <a:pt x="228600" y="228600"/>
                  </a:lnTo>
                  <a:lnTo>
                    <a:pt x="4169664" y="228600"/>
                  </a:lnTo>
                  <a:lnTo>
                    <a:pt x="4169664" y="3761232"/>
                  </a:lnTo>
                  <a:lnTo>
                    <a:pt x="4215384" y="3761244"/>
                  </a:lnTo>
                  <a:lnTo>
                    <a:pt x="4215384" y="228600"/>
                  </a:lnTo>
                  <a:lnTo>
                    <a:pt x="4215384" y="182880"/>
                  </a:lnTo>
                  <a:close/>
                </a:path>
                <a:path w="4398645" h="3990340">
                  <a:moveTo>
                    <a:pt x="4398264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3853180"/>
                  </a:lnTo>
                  <a:lnTo>
                    <a:pt x="0" y="3990340"/>
                  </a:lnTo>
                  <a:lnTo>
                    <a:pt x="4398264" y="3990340"/>
                  </a:lnTo>
                  <a:lnTo>
                    <a:pt x="4398264" y="3853180"/>
                  </a:lnTo>
                  <a:lnTo>
                    <a:pt x="137160" y="3853180"/>
                  </a:lnTo>
                  <a:lnTo>
                    <a:pt x="137160" y="137160"/>
                  </a:lnTo>
                  <a:lnTo>
                    <a:pt x="4261104" y="137160"/>
                  </a:lnTo>
                  <a:lnTo>
                    <a:pt x="4261104" y="3852672"/>
                  </a:lnTo>
                  <a:lnTo>
                    <a:pt x="4398264" y="3852684"/>
                  </a:lnTo>
                  <a:lnTo>
                    <a:pt x="4398264" y="137160"/>
                  </a:lnTo>
                  <a:lnTo>
                    <a:pt x="4398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4" name="object 4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448028" y="1394460"/>
            <a:ext cx="8573135" cy="3520440"/>
            <a:chOff x="448028" y="1394460"/>
            <a:chExt cx="8573135" cy="3520440"/>
          </a:xfrm>
        </p:grpSpPr>
        <p:sp>
          <p:nvSpPr>
            <p:cNvPr id="9" name="object 9"/>
            <p:cNvSpPr/>
            <p:nvPr/>
          </p:nvSpPr>
          <p:spPr>
            <a:xfrm>
              <a:off x="7383779" y="4372355"/>
              <a:ext cx="1629155" cy="507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20968" y="1394460"/>
              <a:ext cx="2799588" cy="30708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84975" y="1458468"/>
              <a:ext cx="2621279" cy="28925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65925" y="1439418"/>
              <a:ext cx="2659380" cy="2931160"/>
            </a:xfrm>
            <a:custGeom>
              <a:avLst/>
              <a:gdLst/>
              <a:ahLst/>
              <a:cxnLst/>
              <a:rect l="l" t="t" r="r" b="b"/>
              <a:pathLst>
                <a:path w="2659379" h="2931160">
                  <a:moveTo>
                    <a:pt x="0" y="2930651"/>
                  </a:moveTo>
                  <a:lnTo>
                    <a:pt x="2659379" y="2930651"/>
                  </a:lnTo>
                  <a:lnTo>
                    <a:pt x="2659379" y="0"/>
                  </a:lnTo>
                  <a:lnTo>
                    <a:pt x="0" y="0"/>
                  </a:lnTo>
                  <a:lnTo>
                    <a:pt x="0" y="293065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8028" y="2662364"/>
              <a:ext cx="2525322" cy="216724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02920" y="2708148"/>
              <a:ext cx="2365248" cy="20162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83870" y="2689098"/>
              <a:ext cx="2403475" cy="2054860"/>
            </a:xfrm>
            <a:custGeom>
              <a:avLst/>
              <a:gdLst/>
              <a:ahLst/>
              <a:cxnLst/>
              <a:rect l="l" t="t" r="r" b="b"/>
              <a:pathLst>
                <a:path w="2403475" h="2054860">
                  <a:moveTo>
                    <a:pt x="0" y="2054352"/>
                  </a:moveTo>
                  <a:lnTo>
                    <a:pt x="2403348" y="2054352"/>
                  </a:lnTo>
                  <a:lnTo>
                    <a:pt x="2403348" y="0"/>
                  </a:lnTo>
                  <a:lnTo>
                    <a:pt x="0" y="0"/>
                  </a:lnTo>
                  <a:lnTo>
                    <a:pt x="0" y="205435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06824" y="2682214"/>
              <a:ext cx="3045006" cy="21473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61716" y="2727960"/>
              <a:ext cx="2884932" cy="19964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42666" y="2708910"/>
              <a:ext cx="2923540" cy="2034539"/>
            </a:xfrm>
            <a:custGeom>
              <a:avLst/>
              <a:gdLst/>
              <a:ahLst/>
              <a:cxnLst/>
              <a:rect l="l" t="t" r="r" b="b"/>
              <a:pathLst>
                <a:path w="2923540" h="2034539">
                  <a:moveTo>
                    <a:pt x="0" y="2034539"/>
                  </a:moveTo>
                  <a:lnTo>
                    <a:pt x="2923032" y="2034539"/>
                  </a:lnTo>
                  <a:lnTo>
                    <a:pt x="2923032" y="0"/>
                  </a:lnTo>
                  <a:lnTo>
                    <a:pt x="0" y="0"/>
                  </a:lnTo>
                  <a:lnTo>
                    <a:pt x="0" y="20345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023610" y="4534661"/>
              <a:ext cx="1572895" cy="367665"/>
            </a:xfrm>
            <a:custGeom>
              <a:avLst/>
              <a:gdLst/>
              <a:ahLst/>
              <a:cxnLst/>
              <a:rect l="l" t="t" r="r" b="b"/>
              <a:pathLst>
                <a:path w="1572895" h="367664">
                  <a:moveTo>
                    <a:pt x="786384" y="0"/>
                  </a:moveTo>
                  <a:lnTo>
                    <a:pt x="714802" y="750"/>
                  </a:lnTo>
                  <a:lnTo>
                    <a:pt x="645022" y="2958"/>
                  </a:lnTo>
                  <a:lnTo>
                    <a:pt x="577320" y="6559"/>
                  </a:lnTo>
                  <a:lnTo>
                    <a:pt x="511976" y="11489"/>
                  </a:lnTo>
                  <a:lnTo>
                    <a:pt x="449265" y="17681"/>
                  </a:lnTo>
                  <a:lnTo>
                    <a:pt x="389466" y="25072"/>
                  </a:lnTo>
                  <a:lnTo>
                    <a:pt x="332856" y="33597"/>
                  </a:lnTo>
                  <a:lnTo>
                    <a:pt x="279713" y="43190"/>
                  </a:lnTo>
                  <a:lnTo>
                    <a:pt x="230314" y="53787"/>
                  </a:lnTo>
                  <a:lnTo>
                    <a:pt x="184937" y="65323"/>
                  </a:lnTo>
                  <a:lnTo>
                    <a:pt x="143858" y="77734"/>
                  </a:lnTo>
                  <a:lnTo>
                    <a:pt x="107357" y="90954"/>
                  </a:lnTo>
                  <a:lnTo>
                    <a:pt x="49194" y="119563"/>
                  </a:lnTo>
                  <a:lnTo>
                    <a:pt x="12668" y="150632"/>
                  </a:lnTo>
                  <a:lnTo>
                    <a:pt x="0" y="183642"/>
                  </a:lnTo>
                  <a:lnTo>
                    <a:pt x="3213" y="200357"/>
                  </a:lnTo>
                  <a:lnTo>
                    <a:pt x="28088" y="232461"/>
                  </a:lnTo>
                  <a:lnTo>
                    <a:pt x="75710" y="262364"/>
                  </a:lnTo>
                  <a:lnTo>
                    <a:pt x="143858" y="289549"/>
                  </a:lnTo>
                  <a:lnTo>
                    <a:pt x="184937" y="301960"/>
                  </a:lnTo>
                  <a:lnTo>
                    <a:pt x="230314" y="313496"/>
                  </a:lnTo>
                  <a:lnTo>
                    <a:pt x="279713" y="324093"/>
                  </a:lnTo>
                  <a:lnTo>
                    <a:pt x="332856" y="333686"/>
                  </a:lnTo>
                  <a:lnTo>
                    <a:pt x="389466" y="342211"/>
                  </a:lnTo>
                  <a:lnTo>
                    <a:pt x="449265" y="349602"/>
                  </a:lnTo>
                  <a:lnTo>
                    <a:pt x="511976" y="355794"/>
                  </a:lnTo>
                  <a:lnTo>
                    <a:pt x="577320" y="360724"/>
                  </a:lnTo>
                  <a:lnTo>
                    <a:pt x="645022" y="364325"/>
                  </a:lnTo>
                  <a:lnTo>
                    <a:pt x="714802" y="366533"/>
                  </a:lnTo>
                  <a:lnTo>
                    <a:pt x="786384" y="367284"/>
                  </a:lnTo>
                  <a:lnTo>
                    <a:pt x="857965" y="366533"/>
                  </a:lnTo>
                  <a:lnTo>
                    <a:pt x="927745" y="364325"/>
                  </a:lnTo>
                  <a:lnTo>
                    <a:pt x="995447" y="360724"/>
                  </a:lnTo>
                  <a:lnTo>
                    <a:pt x="1060791" y="355794"/>
                  </a:lnTo>
                  <a:lnTo>
                    <a:pt x="1123502" y="349602"/>
                  </a:lnTo>
                  <a:lnTo>
                    <a:pt x="1183301" y="342211"/>
                  </a:lnTo>
                  <a:lnTo>
                    <a:pt x="1239911" y="333686"/>
                  </a:lnTo>
                  <a:lnTo>
                    <a:pt x="1293054" y="324093"/>
                  </a:lnTo>
                  <a:lnTo>
                    <a:pt x="1342453" y="313496"/>
                  </a:lnTo>
                  <a:lnTo>
                    <a:pt x="1387830" y="301960"/>
                  </a:lnTo>
                  <a:lnTo>
                    <a:pt x="1428909" y="289549"/>
                  </a:lnTo>
                  <a:lnTo>
                    <a:pt x="1465410" y="276329"/>
                  </a:lnTo>
                  <a:lnTo>
                    <a:pt x="1523573" y="247720"/>
                  </a:lnTo>
                  <a:lnTo>
                    <a:pt x="1560099" y="216651"/>
                  </a:lnTo>
                  <a:lnTo>
                    <a:pt x="1572767" y="183642"/>
                  </a:lnTo>
                  <a:lnTo>
                    <a:pt x="1569554" y="166926"/>
                  </a:lnTo>
                  <a:lnTo>
                    <a:pt x="1544679" y="134822"/>
                  </a:lnTo>
                  <a:lnTo>
                    <a:pt x="1497057" y="104919"/>
                  </a:lnTo>
                  <a:lnTo>
                    <a:pt x="1428909" y="77734"/>
                  </a:lnTo>
                  <a:lnTo>
                    <a:pt x="1387830" y="65323"/>
                  </a:lnTo>
                  <a:lnTo>
                    <a:pt x="1342453" y="53787"/>
                  </a:lnTo>
                  <a:lnTo>
                    <a:pt x="1293054" y="43190"/>
                  </a:lnTo>
                  <a:lnTo>
                    <a:pt x="1239911" y="33597"/>
                  </a:lnTo>
                  <a:lnTo>
                    <a:pt x="1183301" y="25072"/>
                  </a:lnTo>
                  <a:lnTo>
                    <a:pt x="1123502" y="17681"/>
                  </a:lnTo>
                  <a:lnTo>
                    <a:pt x="1060791" y="11489"/>
                  </a:lnTo>
                  <a:lnTo>
                    <a:pt x="995447" y="6559"/>
                  </a:lnTo>
                  <a:lnTo>
                    <a:pt x="927745" y="2958"/>
                  </a:lnTo>
                  <a:lnTo>
                    <a:pt x="857965" y="750"/>
                  </a:lnTo>
                  <a:lnTo>
                    <a:pt x="786384" y="0"/>
                  </a:lnTo>
                  <a:close/>
                </a:path>
              </a:pathLst>
            </a:custGeom>
            <a:solidFill>
              <a:srgbClr val="FF6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023610" y="4534661"/>
              <a:ext cx="1572895" cy="367665"/>
            </a:xfrm>
            <a:custGeom>
              <a:avLst/>
              <a:gdLst/>
              <a:ahLst/>
              <a:cxnLst/>
              <a:rect l="l" t="t" r="r" b="b"/>
              <a:pathLst>
                <a:path w="1572895" h="367664">
                  <a:moveTo>
                    <a:pt x="0" y="183642"/>
                  </a:moveTo>
                  <a:lnTo>
                    <a:pt x="28088" y="134822"/>
                  </a:lnTo>
                  <a:lnTo>
                    <a:pt x="75710" y="104919"/>
                  </a:lnTo>
                  <a:lnTo>
                    <a:pt x="143858" y="77734"/>
                  </a:lnTo>
                  <a:lnTo>
                    <a:pt x="184937" y="65323"/>
                  </a:lnTo>
                  <a:lnTo>
                    <a:pt x="230314" y="53787"/>
                  </a:lnTo>
                  <a:lnTo>
                    <a:pt x="279713" y="43190"/>
                  </a:lnTo>
                  <a:lnTo>
                    <a:pt x="332856" y="33597"/>
                  </a:lnTo>
                  <a:lnTo>
                    <a:pt x="389466" y="25072"/>
                  </a:lnTo>
                  <a:lnTo>
                    <a:pt x="449265" y="17681"/>
                  </a:lnTo>
                  <a:lnTo>
                    <a:pt x="511976" y="11489"/>
                  </a:lnTo>
                  <a:lnTo>
                    <a:pt x="577320" y="6559"/>
                  </a:lnTo>
                  <a:lnTo>
                    <a:pt x="645022" y="2958"/>
                  </a:lnTo>
                  <a:lnTo>
                    <a:pt x="714802" y="750"/>
                  </a:lnTo>
                  <a:lnTo>
                    <a:pt x="786384" y="0"/>
                  </a:lnTo>
                  <a:lnTo>
                    <a:pt x="857965" y="750"/>
                  </a:lnTo>
                  <a:lnTo>
                    <a:pt x="927745" y="2958"/>
                  </a:lnTo>
                  <a:lnTo>
                    <a:pt x="995447" y="6559"/>
                  </a:lnTo>
                  <a:lnTo>
                    <a:pt x="1060791" y="11489"/>
                  </a:lnTo>
                  <a:lnTo>
                    <a:pt x="1123502" y="17681"/>
                  </a:lnTo>
                  <a:lnTo>
                    <a:pt x="1183301" y="25072"/>
                  </a:lnTo>
                  <a:lnTo>
                    <a:pt x="1239911" y="33597"/>
                  </a:lnTo>
                  <a:lnTo>
                    <a:pt x="1293054" y="43190"/>
                  </a:lnTo>
                  <a:lnTo>
                    <a:pt x="1342453" y="53787"/>
                  </a:lnTo>
                  <a:lnTo>
                    <a:pt x="1387830" y="65323"/>
                  </a:lnTo>
                  <a:lnTo>
                    <a:pt x="1428909" y="77734"/>
                  </a:lnTo>
                  <a:lnTo>
                    <a:pt x="1465410" y="90954"/>
                  </a:lnTo>
                  <a:lnTo>
                    <a:pt x="1523573" y="119563"/>
                  </a:lnTo>
                  <a:lnTo>
                    <a:pt x="1560099" y="150632"/>
                  </a:lnTo>
                  <a:lnTo>
                    <a:pt x="1572767" y="183642"/>
                  </a:lnTo>
                  <a:lnTo>
                    <a:pt x="1569554" y="200357"/>
                  </a:lnTo>
                  <a:lnTo>
                    <a:pt x="1544679" y="232461"/>
                  </a:lnTo>
                  <a:lnTo>
                    <a:pt x="1497057" y="262364"/>
                  </a:lnTo>
                  <a:lnTo>
                    <a:pt x="1428909" y="289549"/>
                  </a:lnTo>
                  <a:lnTo>
                    <a:pt x="1387830" y="301960"/>
                  </a:lnTo>
                  <a:lnTo>
                    <a:pt x="1342453" y="313496"/>
                  </a:lnTo>
                  <a:lnTo>
                    <a:pt x="1293054" y="324093"/>
                  </a:lnTo>
                  <a:lnTo>
                    <a:pt x="1239911" y="333686"/>
                  </a:lnTo>
                  <a:lnTo>
                    <a:pt x="1183301" y="342211"/>
                  </a:lnTo>
                  <a:lnTo>
                    <a:pt x="1123502" y="349602"/>
                  </a:lnTo>
                  <a:lnTo>
                    <a:pt x="1060791" y="355794"/>
                  </a:lnTo>
                  <a:lnTo>
                    <a:pt x="995447" y="360724"/>
                  </a:lnTo>
                  <a:lnTo>
                    <a:pt x="927745" y="364325"/>
                  </a:lnTo>
                  <a:lnTo>
                    <a:pt x="857965" y="366533"/>
                  </a:lnTo>
                  <a:lnTo>
                    <a:pt x="786384" y="367284"/>
                  </a:lnTo>
                  <a:lnTo>
                    <a:pt x="714802" y="366533"/>
                  </a:lnTo>
                  <a:lnTo>
                    <a:pt x="645022" y="364325"/>
                  </a:lnTo>
                  <a:lnTo>
                    <a:pt x="577320" y="360724"/>
                  </a:lnTo>
                  <a:lnTo>
                    <a:pt x="511976" y="355794"/>
                  </a:lnTo>
                  <a:lnTo>
                    <a:pt x="449265" y="349602"/>
                  </a:lnTo>
                  <a:lnTo>
                    <a:pt x="389466" y="342211"/>
                  </a:lnTo>
                  <a:lnTo>
                    <a:pt x="332856" y="333686"/>
                  </a:lnTo>
                  <a:lnTo>
                    <a:pt x="279713" y="324093"/>
                  </a:lnTo>
                  <a:lnTo>
                    <a:pt x="230314" y="313496"/>
                  </a:lnTo>
                  <a:lnTo>
                    <a:pt x="184937" y="301960"/>
                  </a:lnTo>
                  <a:lnTo>
                    <a:pt x="143858" y="289549"/>
                  </a:lnTo>
                  <a:lnTo>
                    <a:pt x="107357" y="276329"/>
                  </a:lnTo>
                  <a:lnTo>
                    <a:pt x="49194" y="247720"/>
                  </a:lnTo>
                  <a:lnTo>
                    <a:pt x="12668" y="216651"/>
                  </a:lnTo>
                  <a:lnTo>
                    <a:pt x="0" y="183642"/>
                  </a:lnTo>
                  <a:close/>
                </a:path>
              </a:pathLst>
            </a:custGeom>
            <a:ln w="25400">
              <a:solidFill>
                <a:srgbClr val="6D13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389123" y="377774"/>
            <a:ext cx="339725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0"/>
              <a:t>Contexto </a:t>
            </a:r>
            <a:r>
              <a:rPr dirty="0" sz="2400" spc="-130"/>
              <a:t>y</a:t>
            </a:r>
            <a:r>
              <a:rPr dirty="0" sz="2400" spc="-245"/>
              <a:t> </a:t>
            </a:r>
            <a:r>
              <a:rPr dirty="0" sz="2400" spc="-80"/>
              <a:t>problema</a:t>
            </a:r>
            <a:endParaRPr sz="2400"/>
          </a:p>
        </p:txBody>
      </p:sp>
      <p:sp>
        <p:nvSpPr>
          <p:cNvPr id="22" name="object 22"/>
          <p:cNvSpPr txBox="1"/>
          <p:nvPr/>
        </p:nvSpPr>
        <p:spPr>
          <a:xfrm>
            <a:off x="465531" y="1012647"/>
            <a:ext cx="5403850" cy="1519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institución Educativa Técnica Nuestra Señora de las Mercedes 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se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encuentra ubicada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en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el municipio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Uvita, al norte del  departamento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Boyacá vía al Nevado del Cocuy, se caracteriza  por tener un clima muy lluvioso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lo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que impide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realización de  actividades al aire libre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y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el daño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los cultivos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épocas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de lluvia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incluso derrumbes;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pesar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tener los espacios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no se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cuenta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con 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sitio cubierto para proteger las</a:t>
            </a:r>
            <a:r>
              <a:rPr dirty="0" sz="14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plantas.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48426" y="586994"/>
            <a:ext cx="1752600" cy="601980"/>
            <a:chOff x="5948426" y="586994"/>
            <a:chExt cx="1752600" cy="601980"/>
          </a:xfrm>
        </p:grpSpPr>
        <p:sp>
          <p:nvSpPr>
            <p:cNvPr id="24" name="object 24"/>
            <p:cNvSpPr/>
            <p:nvPr/>
          </p:nvSpPr>
          <p:spPr>
            <a:xfrm>
              <a:off x="5961126" y="599694"/>
              <a:ext cx="1727200" cy="576580"/>
            </a:xfrm>
            <a:custGeom>
              <a:avLst/>
              <a:gdLst/>
              <a:ahLst/>
              <a:cxnLst/>
              <a:rect l="l" t="t" r="r" b="b"/>
              <a:pathLst>
                <a:path w="1727200" h="576580">
                  <a:moveTo>
                    <a:pt x="863346" y="0"/>
                  </a:moveTo>
                  <a:lnTo>
                    <a:pt x="795883" y="866"/>
                  </a:lnTo>
                  <a:lnTo>
                    <a:pt x="729839" y="3422"/>
                  </a:lnTo>
                  <a:lnTo>
                    <a:pt x="665405" y="7604"/>
                  </a:lnTo>
                  <a:lnTo>
                    <a:pt x="602775" y="13348"/>
                  </a:lnTo>
                  <a:lnTo>
                    <a:pt x="542140" y="20590"/>
                  </a:lnTo>
                  <a:lnTo>
                    <a:pt x="483692" y="29267"/>
                  </a:lnTo>
                  <a:lnTo>
                    <a:pt x="427623" y="39313"/>
                  </a:lnTo>
                  <a:lnTo>
                    <a:pt x="374125" y="50666"/>
                  </a:lnTo>
                  <a:lnTo>
                    <a:pt x="323390" y="63261"/>
                  </a:lnTo>
                  <a:lnTo>
                    <a:pt x="275610" y="77035"/>
                  </a:lnTo>
                  <a:lnTo>
                    <a:pt x="230977" y="91923"/>
                  </a:lnTo>
                  <a:lnTo>
                    <a:pt x="189684" y="107861"/>
                  </a:lnTo>
                  <a:lnTo>
                    <a:pt x="151922" y="124787"/>
                  </a:lnTo>
                  <a:lnTo>
                    <a:pt x="117884" y="142635"/>
                  </a:lnTo>
                  <a:lnTo>
                    <a:pt x="61745" y="180843"/>
                  </a:lnTo>
                  <a:lnTo>
                    <a:pt x="22804" y="221975"/>
                  </a:lnTo>
                  <a:lnTo>
                    <a:pt x="2597" y="265519"/>
                  </a:lnTo>
                  <a:lnTo>
                    <a:pt x="0" y="288035"/>
                  </a:lnTo>
                  <a:lnTo>
                    <a:pt x="2597" y="310552"/>
                  </a:lnTo>
                  <a:lnTo>
                    <a:pt x="22804" y="354096"/>
                  </a:lnTo>
                  <a:lnTo>
                    <a:pt x="61745" y="395228"/>
                  </a:lnTo>
                  <a:lnTo>
                    <a:pt x="117884" y="433436"/>
                  </a:lnTo>
                  <a:lnTo>
                    <a:pt x="151922" y="451284"/>
                  </a:lnTo>
                  <a:lnTo>
                    <a:pt x="189684" y="468210"/>
                  </a:lnTo>
                  <a:lnTo>
                    <a:pt x="230977" y="484148"/>
                  </a:lnTo>
                  <a:lnTo>
                    <a:pt x="275610" y="499036"/>
                  </a:lnTo>
                  <a:lnTo>
                    <a:pt x="323390" y="512810"/>
                  </a:lnTo>
                  <a:lnTo>
                    <a:pt x="374125" y="525405"/>
                  </a:lnTo>
                  <a:lnTo>
                    <a:pt x="427623" y="536758"/>
                  </a:lnTo>
                  <a:lnTo>
                    <a:pt x="483692" y="546804"/>
                  </a:lnTo>
                  <a:lnTo>
                    <a:pt x="542140" y="555481"/>
                  </a:lnTo>
                  <a:lnTo>
                    <a:pt x="602775" y="562723"/>
                  </a:lnTo>
                  <a:lnTo>
                    <a:pt x="665405" y="568467"/>
                  </a:lnTo>
                  <a:lnTo>
                    <a:pt x="729839" y="572649"/>
                  </a:lnTo>
                  <a:lnTo>
                    <a:pt x="795883" y="575205"/>
                  </a:lnTo>
                  <a:lnTo>
                    <a:pt x="863346" y="576071"/>
                  </a:lnTo>
                  <a:lnTo>
                    <a:pt x="930808" y="575205"/>
                  </a:lnTo>
                  <a:lnTo>
                    <a:pt x="996852" y="572649"/>
                  </a:lnTo>
                  <a:lnTo>
                    <a:pt x="1061286" y="568467"/>
                  </a:lnTo>
                  <a:lnTo>
                    <a:pt x="1123916" y="562723"/>
                  </a:lnTo>
                  <a:lnTo>
                    <a:pt x="1184551" y="555481"/>
                  </a:lnTo>
                  <a:lnTo>
                    <a:pt x="1242999" y="546804"/>
                  </a:lnTo>
                  <a:lnTo>
                    <a:pt x="1299068" y="536758"/>
                  </a:lnTo>
                  <a:lnTo>
                    <a:pt x="1352566" y="525405"/>
                  </a:lnTo>
                  <a:lnTo>
                    <a:pt x="1403301" y="512810"/>
                  </a:lnTo>
                  <a:lnTo>
                    <a:pt x="1451081" y="499036"/>
                  </a:lnTo>
                  <a:lnTo>
                    <a:pt x="1495714" y="484148"/>
                  </a:lnTo>
                  <a:lnTo>
                    <a:pt x="1537007" y="468210"/>
                  </a:lnTo>
                  <a:lnTo>
                    <a:pt x="1574769" y="451284"/>
                  </a:lnTo>
                  <a:lnTo>
                    <a:pt x="1608807" y="433436"/>
                  </a:lnTo>
                  <a:lnTo>
                    <a:pt x="1664946" y="395228"/>
                  </a:lnTo>
                  <a:lnTo>
                    <a:pt x="1703887" y="354096"/>
                  </a:lnTo>
                  <a:lnTo>
                    <a:pt x="1724094" y="310552"/>
                  </a:lnTo>
                  <a:lnTo>
                    <a:pt x="1726692" y="288035"/>
                  </a:lnTo>
                  <a:lnTo>
                    <a:pt x="1724094" y="265519"/>
                  </a:lnTo>
                  <a:lnTo>
                    <a:pt x="1703887" y="221975"/>
                  </a:lnTo>
                  <a:lnTo>
                    <a:pt x="1664946" y="180843"/>
                  </a:lnTo>
                  <a:lnTo>
                    <a:pt x="1608807" y="142635"/>
                  </a:lnTo>
                  <a:lnTo>
                    <a:pt x="1574769" y="124787"/>
                  </a:lnTo>
                  <a:lnTo>
                    <a:pt x="1537007" y="107861"/>
                  </a:lnTo>
                  <a:lnTo>
                    <a:pt x="1495714" y="91923"/>
                  </a:lnTo>
                  <a:lnTo>
                    <a:pt x="1451081" y="77035"/>
                  </a:lnTo>
                  <a:lnTo>
                    <a:pt x="1403301" y="63261"/>
                  </a:lnTo>
                  <a:lnTo>
                    <a:pt x="1352566" y="50666"/>
                  </a:lnTo>
                  <a:lnTo>
                    <a:pt x="1299068" y="39313"/>
                  </a:lnTo>
                  <a:lnTo>
                    <a:pt x="1242999" y="29267"/>
                  </a:lnTo>
                  <a:lnTo>
                    <a:pt x="1184551" y="20590"/>
                  </a:lnTo>
                  <a:lnTo>
                    <a:pt x="1123916" y="13348"/>
                  </a:lnTo>
                  <a:lnTo>
                    <a:pt x="1061286" y="7604"/>
                  </a:lnTo>
                  <a:lnTo>
                    <a:pt x="996852" y="3422"/>
                  </a:lnTo>
                  <a:lnTo>
                    <a:pt x="930808" y="866"/>
                  </a:lnTo>
                  <a:lnTo>
                    <a:pt x="863346" y="0"/>
                  </a:lnTo>
                  <a:close/>
                </a:path>
              </a:pathLst>
            </a:custGeom>
            <a:solidFill>
              <a:srgbClr val="971F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961126" y="599694"/>
              <a:ext cx="1727200" cy="576580"/>
            </a:xfrm>
            <a:custGeom>
              <a:avLst/>
              <a:gdLst/>
              <a:ahLst/>
              <a:cxnLst/>
              <a:rect l="l" t="t" r="r" b="b"/>
              <a:pathLst>
                <a:path w="1727200" h="576580">
                  <a:moveTo>
                    <a:pt x="0" y="288035"/>
                  </a:moveTo>
                  <a:lnTo>
                    <a:pt x="10263" y="243477"/>
                  </a:lnTo>
                  <a:lnTo>
                    <a:pt x="40029" y="201075"/>
                  </a:lnTo>
                  <a:lnTo>
                    <a:pt x="87761" y="161341"/>
                  </a:lnTo>
                  <a:lnTo>
                    <a:pt x="151922" y="124787"/>
                  </a:lnTo>
                  <a:lnTo>
                    <a:pt x="189684" y="107861"/>
                  </a:lnTo>
                  <a:lnTo>
                    <a:pt x="230977" y="91923"/>
                  </a:lnTo>
                  <a:lnTo>
                    <a:pt x="275610" y="77035"/>
                  </a:lnTo>
                  <a:lnTo>
                    <a:pt x="323390" y="63261"/>
                  </a:lnTo>
                  <a:lnTo>
                    <a:pt x="374125" y="50666"/>
                  </a:lnTo>
                  <a:lnTo>
                    <a:pt x="427623" y="39313"/>
                  </a:lnTo>
                  <a:lnTo>
                    <a:pt x="483692" y="29267"/>
                  </a:lnTo>
                  <a:lnTo>
                    <a:pt x="542140" y="20590"/>
                  </a:lnTo>
                  <a:lnTo>
                    <a:pt x="602775" y="13348"/>
                  </a:lnTo>
                  <a:lnTo>
                    <a:pt x="665405" y="7604"/>
                  </a:lnTo>
                  <a:lnTo>
                    <a:pt x="729839" y="3422"/>
                  </a:lnTo>
                  <a:lnTo>
                    <a:pt x="795883" y="866"/>
                  </a:lnTo>
                  <a:lnTo>
                    <a:pt x="863346" y="0"/>
                  </a:lnTo>
                  <a:lnTo>
                    <a:pt x="930808" y="866"/>
                  </a:lnTo>
                  <a:lnTo>
                    <a:pt x="996852" y="3422"/>
                  </a:lnTo>
                  <a:lnTo>
                    <a:pt x="1061286" y="7604"/>
                  </a:lnTo>
                  <a:lnTo>
                    <a:pt x="1123916" y="13348"/>
                  </a:lnTo>
                  <a:lnTo>
                    <a:pt x="1184551" y="20590"/>
                  </a:lnTo>
                  <a:lnTo>
                    <a:pt x="1242999" y="29267"/>
                  </a:lnTo>
                  <a:lnTo>
                    <a:pt x="1299068" y="39313"/>
                  </a:lnTo>
                  <a:lnTo>
                    <a:pt x="1352566" y="50666"/>
                  </a:lnTo>
                  <a:lnTo>
                    <a:pt x="1403301" y="63261"/>
                  </a:lnTo>
                  <a:lnTo>
                    <a:pt x="1451081" y="77035"/>
                  </a:lnTo>
                  <a:lnTo>
                    <a:pt x="1495714" y="91923"/>
                  </a:lnTo>
                  <a:lnTo>
                    <a:pt x="1537007" y="107861"/>
                  </a:lnTo>
                  <a:lnTo>
                    <a:pt x="1574769" y="124787"/>
                  </a:lnTo>
                  <a:lnTo>
                    <a:pt x="1608807" y="142635"/>
                  </a:lnTo>
                  <a:lnTo>
                    <a:pt x="1664946" y="180843"/>
                  </a:lnTo>
                  <a:lnTo>
                    <a:pt x="1703887" y="221975"/>
                  </a:lnTo>
                  <a:lnTo>
                    <a:pt x="1724094" y="265519"/>
                  </a:lnTo>
                  <a:lnTo>
                    <a:pt x="1726692" y="288035"/>
                  </a:lnTo>
                  <a:lnTo>
                    <a:pt x="1724094" y="310552"/>
                  </a:lnTo>
                  <a:lnTo>
                    <a:pt x="1703887" y="354096"/>
                  </a:lnTo>
                  <a:lnTo>
                    <a:pt x="1664946" y="395228"/>
                  </a:lnTo>
                  <a:lnTo>
                    <a:pt x="1608807" y="433436"/>
                  </a:lnTo>
                  <a:lnTo>
                    <a:pt x="1574769" y="451284"/>
                  </a:lnTo>
                  <a:lnTo>
                    <a:pt x="1537007" y="468210"/>
                  </a:lnTo>
                  <a:lnTo>
                    <a:pt x="1495714" y="484148"/>
                  </a:lnTo>
                  <a:lnTo>
                    <a:pt x="1451081" y="499036"/>
                  </a:lnTo>
                  <a:lnTo>
                    <a:pt x="1403301" y="512810"/>
                  </a:lnTo>
                  <a:lnTo>
                    <a:pt x="1352566" y="525405"/>
                  </a:lnTo>
                  <a:lnTo>
                    <a:pt x="1299068" y="536758"/>
                  </a:lnTo>
                  <a:lnTo>
                    <a:pt x="1242999" y="546804"/>
                  </a:lnTo>
                  <a:lnTo>
                    <a:pt x="1184551" y="555481"/>
                  </a:lnTo>
                  <a:lnTo>
                    <a:pt x="1123916" y="562723"/>
                  </a:lnTo>
                  <a:lnTo>
                    <a:pt x="1061286" y="568467"/>
                  </a:lnTo>
                  <a:lnTo>
                    <a:pt x="996852" y="572649"/>
                  </a:lnTo>
                  <a:lnTo>
                    <a:pt x="930808" y="575205"/>
                  </a:lnTo>
                  <a:lnTo>
                    <a:pt x="863346" y="576071"/>
                  </a:lnTo>
                  <a:lnTo>
                    <a:pt x="795883" y="575205"/>
                  </a:lnTo>
                  <a:lnTo>
                    <a:pt x="729839" y="572649"/>
                  </a:lnTo>
                  <a:lnTo>
                    <a:pt x="665405" y="568467"/>
                  </a:lnTo>
                  <a:lnTo>
                    <a:pt x="602775" y="562723"/>
                  </a:lnTo>
                  <a:lnTo>
                    <a:pt x="542140" y="555481"/>
                  </a:lnTo>
                  <a:lnTo>
                    <a:pt x="483692" y="546804"/>
                  </a:lnTo>
                  <a:lnTo>
                    <a:pt x="427623" y="536758"/>
                  </a:lnTo>
                  <a:lnTo>
                    <a:pt x="374125" y="525405"/>
                  </a:lnTo>
                  <a:lnTo>
                    <a:pt x="323390" y="512810"/>
                  </a:lnTo>
                  <a:lnTo>
                    <a:pt x="275610" y="499036"/>
                  </a:lnTo>
                  <a:lnTo>
                    <a:pt x="230977" y="484148"/>
                  </a:lnTo>
                  <a:lnTo>
                    <a:pt x="189684" y="468210"/>
                  </a:lnTo>
                  <a:lnTo>
                    <a:pt x="151922" y="451284"/>
                  </a:lnTo>
                  <a:lnTo>
                    <a:pt x="117884" y="433436"/>
                  </a:lnTo>
                  <a:lnTo>
                    <a:pt x="61745" y="395228"/>
                  </a:lnTo>
                  <a:lnTo>
                    <a:pt x="22804" y="354096"/>
                  </a:lnTo>
                  <a:lnTo>
                    <a:pt x="2597" y="310552"/>
                  </a:lnTo>
                  <a:lnTo>
                    <a:pt x="0" y="288035"/>
                  </a:lnTo>
                  <a:close/>
                </a:path>
              </a:pathLst>
            </a:custGeom>
            <a:ln w="25400">
              <a:solidFill>
                <a:srgbClr val="6D13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6303390" y="654557"/>
            <a:ext cx="104457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EMPATIZAR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41440" y="4485843"/>
            <a:ext cx="73787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4" name="object 4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962911" y="256044"/>
            <a:ext cx="5368290" cy="466725"/>
            <a:chOff x="1962911" y="256044"/>
            <a:chExt cx="5368290" cy="466725"/>
          </a:xfrm>
        </p:grpSpPr>
        <p:sp>
          <p:nvSpPr>
            <p:cNvPr id="9" name="object 9"/>
            <p:cNvSpPr/>
            <p:nvPr/>
          </p:nvSpPr>
          <p:spPr>
            <a:xfrm>
              <a:off x="1970404" y="264286"/>
              <a:ext cx="5354193" cy="4521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873240" y="426846"/>
              <a:ext cx="137922" cy="1484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46291" y="426846"/>
              <a:ext cx="141605" cy="13296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46064" y="426846"/>
              <a:ext cx="137922" cy="1484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08676" y="426846"/>
              <a:ext cx="137922" cy="1484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660647" y="426846"/>
              <a:ext cx="137922" cy="1484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283967" y="374395"/>
              <a:ext cx="5040630" cy="342265"/>
            </a:xfrm>
            <a:custGeom>
              <a:avLst/>
              <a:gdLst/>
              <a:ahLst/>
              <a:cxnLst/>
              <a:rect l="l" t="t" r="r" b="b"/>
              <a:pathLst>
                <a:path w="5040630" h="342265">
                  <a:moveTo>
                    <a:pt x="2316987" y="53975"/>
                  </a:moveTo>
                  <a:lnTo>
                    <a:pt x="2276347" y="67690"/>
                  </a:lnTo>
                  <a:lnTo>
                    <a:pt x="2256282" y="105155"/>
                  </a:lnTo>
                  <a:lnTo>
                    <a:pt x="2377440" y="105155"/>
                  </a:lnTo>
                  <a:lnTo>
                    <a:pt x="2357247" y="67944"/>
                  </a:lnTo>
                  <a:lnTo>
                    <a:pt x="2316987" y="53975"/>
                  </a:lnTo>
                  <a:close/>
                </a:path>
                <a:path w="5040630" h="342265">
                  <a:moveTo>
                    <a:pt x="131571" y="53975"/>
                  </a:moveTo>
                  <a:lnTo>
                    <a:pt x="90931" y="67690"/>
                  </a:lnTo>
                  <a:lnTo>
                    <a:pt x="70865" y="105155"/>
                  </a:lnTo>
                  <a:lnTo>
                    <a:pt x="192024" y="105155"/>
                  </a:lnTo>
                  <a:lnTo>
                    <a:pt x="171831" y="67944"/>
                  </a:lnTo>
                  <a:lnTo>
                    <a:pt x="131571" y="53975"/>
                  </a:lnTo>
                  <a:close/>
                </a:path>
                <a:path w="5040630" h="342265">
                  <a:moveTo>
                    <a:pt x="4134611" y="3682"/>
                  </a:moveTo>
                  <a:lnTo>
                    <a:pt x="4205858" y="3682"/>
                  </a:lnTo>
                  <a:lnTo>
                    <a:pt x="4205858" y="249681"/>
                  </a:lnTo>
                  <a:lnTo>
                    <a:pt x="4134611" y="249681"/>
                  </a:lnTo>
                  <a:lnTo>
                    <a:pt x="4134611" y="3682"/>
                  </a:lnTo>
                  <a:close/>
                </a:path>
                <a:path w="5040630" h="342265">
                  <a:moveTo>
                    <a:pt x="574675" y="3682"/>
                  </a:moveTo>
                  <a:lnTo>
                    <a:pt x="645921" y="3682"/>
                  </a:lnTo>
                  <a:lnTo>
                    <a:pt x="645921" y="132206"/>
                  </a:lnTo>
                  <a:lnTo>
                    <a:pt x="649041" y="158210"/>
                  </a:lnTo>
                  <a:lnTo>
                    <a:pt x="658399" y="176783"/>
                  </a:lnTo>
                  <a:lnTo>
                    <a:pt x="673996" y="187928"/>
                  </a:lnTo>
                  <a:lnTo>
                    <a:pt x="695832" y="191642"/>
                  </a:lnTo>
                  <a:lnTo>
                    <a:pt x="707977" y="190595"/>
                  </a:lnTo>
                  <a:lnTo>
                    <a:pt x="743741" y="165568"/>
                  </a:lnTo>
                  <a:lnTo>
                    <a:pt x="752475" y="125349"/>
                  </a:lnTo>
                  <a:lnTo>
                    <a:pt x="752475" y="3682"/>
                  </a:lnTo>
                  <a:lnTo>
                    <a:pt x="823849" y="3682"/>
                  </a:lnTo>
                  <a:lnTo>
                    <a:pt x="823849" y="249681"/>
                  </a:lnTo>
                  <a:lnTo>
                    <a:pt x="756157" y="249681"/>
                  </a:lnTo>
                  <a:lnTo>
                    <a:pt x="756157" y="220471"/>
                  </a:lnTo>
                  <a:lnTo>
                    <a:pt x="748754" y="227996"/>
                  </a:lnTo>
                  <a:lnTo>
                    <a:pt x="712299" y="248596"/>
                  </a:lnTo>
                  <a:lnTo>
                    <a:pt x="679831" y="253364"/>
                  </a:lnTo>
                  <a:lnTo>
                    <a:pt x="656824" y="251624"/>
                  </a:lnTo>
                  <a:lnTo>
                    <a:pt x="618430" y="237666"/>
                  </a:lnTo>
                  <a:lnTo>
                    <a:pt x="590587" y="209827"/>
                  </a:lnTo>
                  <a:lnTo>
                    <a:pt x="576439" y="168489"/>
                  </a:lnTo>
                  <a:lnTo>
                    <a:pt x="574675" y="142748"/>
                  </a:lnTo>
                  <a:lnTo>
                    <a:pt x="574675" y="3682"/>
                  </a:lnTo>
                  <a:close/>
                </a:path>
                <a:path w="5040630" h="342265">
                  <a:moveTo>
                    <a:pt x="4937759" y="0"/>
                  </a:moveTo>
                  <a:lnTo>
                    <a:pt x="4976675" y="3214"/>
                  </a:lnTo>
                  <a:lnTo>
                    <a:pt x="5023348" y="16805"/>
                  </a:lnTo>
                  <a:lnTo>
                    <a:pt x="5032375" y="21589"/>
                  </a:lnTo>
                  <a:lnTo>
                    <a:pt x="5008626" y="72262"/>
                  </a:lnTo>
                  <a:lnTo>
                    <a:pt x="4991981" y="64262"/>
                  </a:lnTo>
                  <a:lnTo>
                    <a:pt x="4974621" y="58547"/>
                  </a:lnTo>
                  <a:lnTo>
                    <a:pt x="4956548" y="55118"/>
                  </a:lnTo>
                  <a:lnTo>
                    <a:pt x="4937759" y="53975"/>
                  </a:lnTo>
                  <a:lnTo>
                    <a:pt x="4927044" y="54379"/>
                  </a:lnTo>
                  <a:lnTo>
                    <a:pt x="4892039" y="70103"/>
                  </a:lnTo>
                  <a:lnTo>
                    <a:pt x="4892039" y="76834"/>
                  </a:lnTo>
                  <a:lnTo>
                    <a:pt x="4892039" y="84454"/>
                  </a:lnTo>
                  <a:lnTo>
                    <a:pt x="4931076" y="99480"/>
                  </a:lnTo>
                  <a:lnTo>
                    <a:pt x="4943602" y="101600"/>
                  </a:lnTo>
                  <a:lnTo>
                    <a:pt x="4958036" y="104124"/>
                  </a:lnTo>
                  <a:lnTo>
                    <a:pt x="5002313" y="115718"/>
                  </a:lnTo>
                  <a:lnTo>
                    <a:pt x="5032593" y="141378"/>
                  </a:lnTo>
                  <a:lnTo>
                    <a:pt x="5040630" y="175132"/>
                  </a:lnTo>
                  <a:lnTo>
                    <a:pt x="5039772" y="186253"/>
                  </a:lnTo>
                  <a:lnTo>
                    <a:pt x="5019270" y="224278"/>
                  </a:lnTo>
                  <a:lnTo>
                    <a:pt x="4973145" y="247792"/>
                  </a:lnTo>
                  <a:lnTo>
                    <a:pt x="4924425" y="253364"/>
                  </a:lnTo>
                  <a:lnTo>
                    <a:pt x="4909184" y="252888"/>
                  </a:lnTo>
                  <a:lnTo>
                    <a:pt x="4864608" y="245744"/>
                  </a:lnTo>
                  <a:lnTo>
                    <a:pt x="4827353" y="232296"/>
                  </a:lnTo>
                  <a:lnTo>
                    <a:pt x="4817872" y="226821"/>
                  </a:lnTo>
                  <a:lnTo>
                    <a:pt x="4841748" y="175640"/>
                  </a:lnTo>
                  <a:lnTo>
                    <a:pt x="4850370" y="180641"/>
                  </a:lnTo>
                  <a:lnTo>
                    <a:pt x="4859861" y="185165"/>
                  </a:lnTo>
                  <a:lnTo>
                    <a:pt x="4904549" y="197754"/>
                  </a:lnTo>
                  <a:lnTo>
                    <a:pt x="4927218" y="199389"/>
                  </a:lnTo>
                  <a:lnTo>
                    <a:pt x="4946981" y="197987"/>
                  </a:lnTo>
                  <a:lnTo>
                    <a:pt x="4961112" y="193786"/>
                  </a:lnTo>
                  <a:lnTo>
                    <a:pt x="4969599" y="186799"/>
                  </a:lnTo>
                  <a:lnTo>
                    <a:pt x="4972431" y="177037"/>
                  </a:lnTo>
                  <a:lnTo>
                    <a:pt x="4972431" y="169925"/>
                  </a:lnTo>
                  <a:lnTo>
                    <a:pt x="4934144" y="155817"/>
                  </a:lnTo>
                  <a:lnTo>
                    <a:pt x="4922138" y="154177"/>
                  </a:lnTo>
                  <a:lnTo>
                    <a:pt x="4907734" y="151798"/>
                  </a:lnTo>
                  <a:lnTo>
                    <a:pt x="4862857" y="140092"/>
                  </a:lnTo>
                  <a:lnTo>
                    <a:pt x="4831984" y="114222"/>
                  </a:lnTo>
                  <a:lnTo>
                    <a:pt x="4823840" y="79628"/>
                  </a:lnTo>
                  <a:lnTo>
                    <a:pt x="4824694" y="68266"/>
                  </a:lnTo>
                  <a:lnTo>
                    <a:pt x="4844829" y="29680"/>
                  </a:lnTo>
                  <a:lnTo>
                    <a:pt x="4890200" y="5732"/>
                  </a:lnTo>
                  <a:lnTo>
                    <a:pt x="4920732" y="640"/>
                  </a:lnTo>
                  <a:lnTo>
                    <a:pt x="4937759" y="0"/>
                  </a:lnTo>
                  <a:close/>
                </a:path>
                <a:path w="5040630" h="342265">
                  <a:moveTo>
                    <a:pt x="4658486" y="0"/>
                  </a:moveTo>
                  <a:lnTo>
                    <a:pt x="4712172" y="9161"/>
                  </a:lnTo>
                  <a:lnTo>
                    <a:pt x="4755292" y="35655"/>
                  </a:lnTo>
                  <a:lnTo>
                    <a:pt x="4783609" y="76221"/>
                  </a:lnTo>
                  <a:lnTo>
                    <a:pt x="4793360" y="126745"/>
                  </a:lnTo>
                  <a:lnTo>
                    <a:pt x="4792285" y="144535"/>
                  </a:lnTo>
                  <a:lnTo>
                    <a:pt x="4775961" y="192024"/>
                  </a:lnTo>
                  <a:lnTo>
                    <a:pt x="4742457" y="228224"/>
                  </a:lnTo>
                  <a:lnTo>
                    <a:pt x="4695316" y="249285"/>
                  </a:lnTo>
                  <a:lnTo>
                    <a:pt x="4658486" y="253364"/>
                  </a:lnTo>
                  <a:lnTo>
                    <a:pt x="4639556" y="252343"/>
                  </a:lnTo>
                  <a:lnTo>
                    <a:pt x="4588763" y="237108"/>
                  </a:lnTo>
                  <a:lnTo>
                    <a:pt x="4550080" y="205694"/>
                  </a:lnTo>
                  <a:lnTo>
                    <a:pt x="4527534" y="161337"/>
                  </a:lnTo>
                  <a:lnTo>
                    <a:pt x="4523232" y="126745"/>
                  </a:lnTo>
                  <a:lnTo>
                    <a:pt x="4524305" y="108936"/>
                  </a:lnTo>
                  <a:lnTo>
                    <a:pt x="4540504" y="61340"/>
                  </a:lnTo>
                  <a:lnTo>
                    <a:pt x="4574186" y="25157"/>
                  </a:lnTo>
                  <a:lnTo>
                    <a:pt x="4621625" y="4079"/>
                  </a:lnTo>
                  <a:lnTo>
                    <a:pt x="4658486" y="0"/>
                  </a:lnTo>
                  <a:close/>
                </a:path>
                <a:path w="5040630" h="342265">
                  <a:moveTo>
                    <a:pt x="4390643" y="0"/>
                  </a:moveTo>
                  <a:lnTo>
                    <a:pt x="4443364" y="9161"/>
                  </a:lnTo>
                  <a:lnTo>
                    <a:pt x="4483608" y="35972"/>
                  </a:lnTo>
                  <a:lnTo>
                    <a:pt x="4500753" y="62737"/>
                  </a:lnTo>
                  <a:lnTo>
                    <a:pt x="4445508" y="92455"/>
                  </a:lnTo>
                  <a:lnTo>
                    <a:pt x="4434838" y="77620"/>
                  </a:lnTo>
                  <a:lnTo>
                    <a:pt x="4422060" y="67024"/>
                  </a:lnTo>
                  <a:lnTo>
                    <a:pt x="4407163" y="60666"/>
                  </a:lnTo>
                  <a:lnTo>
                    <a:pt x="4390135" y="58546"/>
                  </a:lnTo>
                  <a:lnTo>
                    <a:pt x="4376804" y="59689"/>
                  </a:lnTo>
                  <a:lnTo>
                    <a:pt x="4335907" y="86812"/>
                  </a:lnTo>
                  <a:lnTo>
                    <a:pt x="4325620" y="126745"/>
                  </a:lnTo>
                  <a:lnTo>
                    <a:pt x="4326763" y="141650"/>
                  </a:lnTo>
                  <a:lnTo>
                    <a:pt x="4343908" y="176529"/>
                  </a:lnTo>
                  <a:lnTo>
                    <a:pt x="4390135" y="194817"/>
                  </a:lnTo>
                  <a:lnTo>
                    <a:pt x="4407306" y="192700"/>
                  </a:lnTo>
                  <a:lnTo>
                    <a:pt x="4422251" y="186356"/>
                  </a:lnTo>
                  <a:lnTo>
                    <a:pt x="4434980" y="175797"/>
                  </a:lnTo>
                  <a:lnTo>
                    <a:pt x="4445508" y="161036"/>
                  </a:lnTo>
                  <a:lnTo>
                    <a:pt x="4500753" y="191134"/>
                  </a:lnTo>
                  <a:lnTo>
                    <a:pt x="4472035" y="227853"/>
                  </a:lnTo>
                  <a:lnTo>
                    <a:pt x="4427029" y="249253"/>
                  </a:lnTo>
                  <a:lnTo>
                    <a:pt x="4390643" y="253364"/>
                  </a:lnTo>
                  <a:lnTo>
                    <a:pt x="4371447" y="252343"/>
                  </a:lnTo>
                  <a:lnTo>
                    <a:pt x="4319905" y="237108"/>
                  </a:lnTo>
                  <a:lnTo>
                    <a:pt x="4280703" y="205694"/>
                  </a:lnTo>
                  <a:lnTo>
                    <a:pt x="4257865" y="161337"/>
                  </a:lnTo>
                  <a:lnTo>
                    <a:pt x="4253483" y="126745"/>
                  </a:lnTo>
                  <a:lnTo>
                    <a:pt x="4254579" y="108936"/>
                  </a:lnTo>
                  <a:lnTo>
                    <a:pt x="4271009" y="61340"/>
                  </a:lnTo>
                  <a:lnTo>
                    <a:pt x="4305139" y="25157"/>
                  </a:lnTo>
                  <a:lnTo>
                    <a:pt x="4353274" y="4079"/>
                  </a:lnTo>
                  <a:lnTo>
                    <a:pt x="4371447" y="1021"/>
                  </a:lnTo>
                  <a:lnTo>
                    <a:pt x="4390643" y="0"/>
                  </a:lnTo>
                  <a:close/>
                </a:path>
                <a:path w="5040630" h="342265">
                  <a:moveTo>
                    <a:pt x="3919220" y="0"/>
                  </a:moveTo>
                  <a:lnTo>
                    <a:pt x="3944369" y="2212"/>
                  </a:lnTo>
                  <a:lnTo>
                    <a:pt x="3966305" y="8842"/>
                  </a:lnTo>
                  <a:lnTo>
                    <a:pt x="3985049" y="19877"/>
                  </a:lnTo>
                  <a:lnTo>
                    <a:pt x="4000627" y="35305"/>
                  </a:lnTo>
                  <a:lnTo>
                    <a:pt x="4000627" y="3682"/>
                  </a:lnTo>
                  <a:lnTo>
                    <a:pt x="4068318" y="3682"/>
                  </a:lnTo>
                  <a:lnTo>
                    <a:pt x="4068318" y="208533"/>
                  </a:lnTo>
                  <a:lnTo>
                    <a:pt x="4059475" y="267493"/>
                  </a:lnTo>
                  <a:lnTo>
                    <a:pt x="4033011" y="309117"/>
                  </a:lnTo>
                  <a:lnTo>
                    <a:pt x="3989768" y="333803"/>
                  </a:lnTo>
                  <a:lnTo>
                    <a:pt x="3930142" y="342011"/>
                  </a:lnTo>
                  <a:lnTo>
                    <a:pt x="3912566" y="341465"/>
                  </a:lnTo>
                  <a:lnTo>
                    <a:pt x="3862578" y="333375"/>
                  </a:lnTo>
                  <a:lnTo>
                    <a:pt x="3820679" y="315944"/>
                  </a:lnTo>
                  <a:lnTo>
                    <a:pt x="3809492" y="308228"/>
                  </a:lnTo>
                  <a:lnTo>
                    <a:pt x="3837812" y="257048"/>
                  </a:lnTo>
                  <a:lnTo>
                    <a:pt x="3846125" y="263098"/>
                  </a:lnTo>
                  <a:lnTo>
                    <a:pt x="3855450" y="268493"/>
                  </a:lnTo>
                  <a:lnTo>
                    <a:pt x="3900931" y="282971"/>
                  </a:lnTo>
                  <a:lnTo>
                    <a:pt x="3924680" y="284861"/>
                  </a:lnTo>
                  <a:lnTo>
                    <a:pt x="3942018" y="283815"/>
                  </a:lnTo>
                  <a:lnTo>
                    <a:pt x="3979291" y="268224"/>
                  </a:lnTo>
                  <a:lnTo>
                    <a:pt x="3995846" y="233541"/>
                  </a:lnTo>
                  <a:lnTo>
                    <a:pt x="3996944" y="217677"/>
                  </a:lnTo>
                  <a:lnTo>
                    <a:pt x="3996944" y="207137"/>
                  </a:lnTo>
                  <a:lnTo>
                    <a:pt x="3981656" y="220545"/>
                  </a:lnTo>
                  <a:lnTo>
                    <a:pt x="3963606" y="230108"/>
                  </a:lnTo>
                  <a:lnTo>
                    <a:pt x="3942794" y="235837"/>
                  </a:lnTo>
                  <a:lnTo>
                    <a:pt x="3919220" y="237743"/>
                  </a:lnTo>
                  <a:lnTo>
                    <a:pt x="3902642" y="236815"/>
                  </a:lnTo>
                  <a:lnTo>
                    <a:pt x="3857244" y="222884"/>
                  </a:lnTo>
                  <a:lnTo>
                    <a:pt x="3821668" y="193845"/>
                  </a:lnTo>
                  <a:lnTo>
                    <a:pt x="3800379" y="152034"/>
                  </a:lnTo>
                  <a:lnTo>
                    <a:pt x="3796283" y="118871"/>
                  </a:lnTo>
                  <a:lnTo>
                    <a:pt x="3797307" y="101828"/>
                  </a:lnTo>
                  <a:lnTo>
                    <a:pt x="3812667" y="56768"/>
                  </a:lnTo>
                  <a:lnTo>
                    <a:pt x="3843956" y="23050"/>
                  </a:lnTo>
                  <a:lnTo>
                    <a:pt x="3886803" y="3714"/>
                  </a:lnTo>
                  <a:lnTo>
                    <a:pt x="3902642" y="928"/>
                  </a:lnTo>
                  <a:lnTo>
                    <a:pt x="3919220" y="0"/>
                  </a:lnTo>
                  <a:close/>
                </a:path>
                <a:path w="5040630" h="342265">
                  <a:moveTo>
                    <a:pt x="3631310" y="0"/>
                  </a:moveTo>
                  <a:lnTo>
                    <a:pt x="3684996" y="9161"/>
                  </a:lnTo>
                  <a:lnTo>
                    <a:pt x="3728116" y="35655"/>
                  </a:lnTo>
                  <a:lnTo>
                    <a:pt x="3756433" y="76221"/>
                  </a:lnTo>
                  <a:lnTo>
                    <a:pt x="3766184" y="126745"/>
                  </a:lnTo>
                  <a:lnTo>
                    <a:pt x="3765109" y="144535"/>
                  </a:lnTo>
                  <a:lnTo>
                    <a:pt x="3748785" y="192024"/>
                  </a:lnTo>
                  <a:lnTo>
                    <a:pt x="3715281" y="228224"/>
                  </a:lnTo>
                  <a:lnTo>
                    <a:pt x="3668141" y="249285"/>
                  </a:lnTo>
                  <a:lnTo>
                    <a:pt x="3631310" y="253364"/>
                  </a:lnTo>
                  <a:lnTo>
                    <a:pt x="3612380" y="252343"/>
                  </a:lnTo>
                  <a:lnTo>
                    <a:pt x="3561587" y="237108"/>
                  </a:lnTo>
                  <a:lnTo>
                    <a:pt x="3522904" y="205694"/>
                  </a:lnTo>
                  <a:lnTo>
                    <a:pt x="3500358" y="161337"/>
                  </a:lnTo>
                  <a:lnTo>
                    <a:pt x="3496055" y="126745"/>
                  </a:lnTo>
                  <a:lnTo>
                    <a:pt x="3497129" y="108936"/>
                  </a:lnTo>
                  <a:lnTo>
                    <a:pt x="3513328" y="61340"/>
                  </a:lnTo>
                  <a:lnTo>
                    <a:pt x="3547010" y="25157"/>
                  </a:lnTo>
                  <a:lnTo>
                    <a:pt x="3594449" y="4079"/>
                  </a:lnTo>
                  <a:lnTo>
                    <a:pt x="3631310" y="0"/>
                  </a:lnTo>
                  <a:close/>
                </a:path>
                <a:path w="5040630" h="342265">
                  <a:moveTo>
                    <a:pt x="3193922" y="0"/>
                  </a:moveTo>
                  <a:lnTo>
                    <a:pt x="3247608" y="9161"/>
                  </a:lnTo>
                  <a:lnTo>
                    <a:pt x="3290728" y="35655"/>
                  </a:lnTo>
                  <a:lnTo>
                    <a:pt x="3319045" y="76221"/>
                  </a:lnTo>
                  <a:lnTo>
                    <a:pt x="3328797" y="126745"/>
                  </a:lnTo>
                  <a:lnTo>
                    <a:pt x="3327721" y="144535"/>
                  </a:lnTo>
                  <a:lnTo>
                    <a:pt x="3311398" y="192024"/>
                  </a:lnTo>
                  <a:lnTo>
                    <a:pt x="3277893" y="228224"/>
                  </a:lnTo>
                  <a:lnTo>
                    <a:pt x="3230753" y="249285"/>
                  </a:lnTo>
                  <a:lnTo>
                    <a:pt x="3193922" y="253364"/>
                  </a:lnTo>
                  <a:lnTo>
                    <a:pt x="3174992" y="252343"/>
                  </a:lnTo>
                  <a:lnTo>
                    <a:pt x="3124199" y="237108"/>
                  </a:lnTo>
                  <a:lnTo>
                    <a:pt x="3085516" y="205694"/>
                  </a:lnTo>
                  <a:lnTo>
                    <a:pt x="3062970" y="161337"/>
                  </a:lnTo>
                  <a:lnTo>
                    <a:pt x="3058668" y="126745"/>
                  </a:lnTo>
                  <a:lnTo>
                    <a:pt x="3059741" y="108936"/>
                  </a:lnTo>
                  <a:lnTo>
                    <a:pt x="3075940" y="61340"/>
                  </a:lnTo>
                  <a:lnTo>
                    <a:pt x="3109622" y="25157"/>
                  </a:lnTo>
                  <a:lnTo>
                    <a:pt x="3157061" y="4079"/>
                  </a:lnTo>
                  <a:lnTo>
                    <a:pt x="3193922" y="0"/>
                  </a:lnTo>
                  <a:close/>
                </a:path>
                <a:path w="5040630" h="342265">
                  <a:moveTo>
                    <a:pt x="2910967" y="0"/>
                  </a:moveTo>
                  <a:lnTo>
                    <a:pt x="2952289" y="6857"/>
                  </a:lnTo>
                  <a:lnTo>
                    <a:pt x="2984754" y="27431"/>
                  </a:lnTo>
                  <a:lnTo>
                    <a:pt x="3005899" y="61515"/>
                  </a:lnTo>
                  <a:lnTo>
                    <a:pt x="3012947" y="108838"/>
                  </a:lnTo>
                  <a:lnTo>
                    <a:pt x="3012947" y="249681"/>
                  </a:lnTo>
                  <a:lnTo>
                    <a:pt x="2941573" y="249681"/>
                  </a:lnTo>
                  <a:lnTo>
                    <a:pt x="2941573" y="119887"/>
                  </a:lnTo>
                  <a:lnTo>
                    <a:pt x="2940766" y="106150"/>
                  </a:lnTo>
                  <a:lnTo>
                    <a:pt x="2921650" y="69865"/>
                  </a:lnTo>
                  <a:lnTo>
                    <a:pt x="2891790" y="61721"/>
                  </a:lnTo>
                  <a:lnTo>
                    <a:pt x="2878955" y="62769"/>
                  </a:lnTo>
                  <a:lnTo>
                    <a:pt x="2841736" y="87814"/>
                  </a:lnTo>
                  <a:lnTo>
                    <a:pt x="2832735" y="128015"/>
                  </a:lnTo>
                  <a:lnTo>
                    <a:pt x="2832735" y="249681"/>
                  </a:lnTo>
                  <a:lnTo>
                    <a:pt x="2761487" y="249681"/>
                  </a:lnTo>
                  <a:lnTo>
                    <a:pt x="2761487" y="3682"/>
                  </a:lnTo>
                  <a:lnTo>
                    <a:pt x="2829560" y="3682"/>
                  </a:lnTo>
                  <a:lnTo>
                    <a:pt x="2829560" y="32512"/>
                  </a:lnTo>
                  <a:lnTo>
                    <a:pt x="2837056" y="25153"/>
                  </a:lnTo>
                  <a:lnTo>
                    <a:pt x="2875551" y="4822"/>
                  </a:lnTo>
                  <a:lnTo>
                    <a:pt x="2898653" y="543"/>
                  </a:lnTo>
                  <a:lnTo>
                    <a:pt x="2910967" y="0"/>
                  </a:lnTo>
                  <a:close/>
                </a:path>
                <a:path w="5040630" h="342265">
                  <a:moveTo>
                    <a:pt x="2610611" y="0"/>
                  </a:moveTo>
                  <a:lnTo>
                    <a:pt x="2663332" y="9161"/>
                  </a:lnTo>
                  <a:lnTo>
                    <a:pt x="2703575" y="35972"/>
                  </a:lnTo>
                  <a:lnTo>
                    <a:pt x="2720721" y="62737"/>
                  </a:lnTo>
                  <a:lnTo>
                    <a:pt x="2665476" y="92455"/>
                  </a:lnTo>
                  <a:lnTo>
                    <a:pt x="2654806" y="77620"/>
                  </a:lnTo>
                  <a:lnTo>
                    <a:pt x="2642028" y="67024"/>
                  </a:lnTo>
                  <a:lnTo>
                    <a:pt x="2627131" y="60666"/>
                  </a:lnTo>
                  <a:lnTo>
                    <a:pt x="2610104" y="58546"/>
                  </a:lnTo>
                  <a:lnTo>
                    <a:pt x="2596772" y="59689"/>
                  </a:lnTo>
                  <a:lnTo>
                    <a:pt x="2555875" y="86812"/>
                  </a:lnTo>
                  <a:lnTo>
                    <a:pt x="2545587" y="126745"/>
                  </a:lnTo>
                  <a:lnTo>
                    <a:pt x="2546731" y="141650"/>
                  </a:lnTo>
                  <a:lnTo>
                    <a:pt x="2563876" y="176529"/>
                  </a:lnTo>
                  <a:lnTo>
                    <a:pt x="2610104" y="194817"/>
                  </a:lnTo>
                  <a:lnTo>
                    <a:pt x="2627274" y="192700"/>
                  </a:lnTo>
                  <a:lnTo>
                    <a:pt x="2642219" y="186356"/>
                  </a:lnTo>
                  <a:lnTo>
                    <a:pt x="2654948" y="175797"/>
                  </a:lnTo>
                  <a:lnTo>
                    <a:pt x="2665476" y="161036"/>
                  </a:lnTo>
                  <a:lnTo>
                    <a:pt x="2720721" y="191134"/>
                  </a:lnTo>
                  <a:lnTo>
                    <a:pt x="2692003" y="227853"/>
                  </a:lnTo>
                  <a:lnTo>
                    <a:pt x="2646997" y="249253"/>
                  </a:lnTo>
                  <a:lnTo>
                    <a:pt x="2610611" y="253364"/>
                  </a:lnTo>
                  <a:lnTo>
                    <a:pt x="2591415" y="252343"/>
                  </a:lnTo>
                  <a:lnTo>
                    <a:pt x="2539872" y="237108"/>
                  </a:lnTo>
                  <a:lnTo>
                    <a:pt x="2500671" y="205694"/>
                  </a:lnTo>
                  <a:lnTo>
                    <a:pt x="2477833" y="161337"/>
                  </a:lnTo>
                  <a:lnTo>
                    <a:pt x="2473452" y="126745"/>
                  </a:lnTo>
                  <a:lnTo>
                    <a:pt x="2474547" y="108936"/>
                  </a:lnTo>
                  <a:lnTo>
                    <a:pt x="2490978" y="61340"/>
                  </a:lnTo>
                  <a:lnTo>
                    <a:pt x="2525107" y="25157"/>
                  </a:lnTo>
                  <a:lnTo>
                    <a:pt x="2573242" y="4079"/>
                  </a:lnTo>
                  <a:lnTo>
                    <a:pt x="2591415" y="1021"/>
                  </a:lnTo>
                  <a:lnTo>
                    <a:pt x="2610611" y="0"/>
                  </a:lnTo>
                  <a:close/>
                </a:path>
                <a:path w="5040630" h="342265">
                  <a:moveTo>
                    <a:pt x="2316607" y="0"/>
                  </a:moveTo>
                  <a:lnTo>
                    <a:pt x="2366916" y="8786"/>
                  </a:lnTo>
                  <a:lnTo>
                    <a:pt x="2408078" y="34480"/>
                  </a:lnTo>
                  <a:lnTo>
                    <a:pt x="2435193" y="75271"/>
                  </a:lnTo>
                  <a:lnTo>
                    <a:pt x="2444622" y="127634"/>
                  </a:lnTo>
                  <a:lnTo>
                    <a:pt x="2444622" y="128524"/>
                  </a:lnTo>
                  <a:lnTo>
                    <a:pt x="2444115" y="134874"/>
                  </a:lnTo>
                  <a:lnTo>
                    <a:pt x="2443226" y="146812"/>
                  </a:lnTo>
                  <a:lnTo>
                    <a:pt x="2257171" y="146812"/>
                  </a:lnTo>
                  <a:lnTo>
                    <a:pt x="2260524" y="157644"/>
                  </a:lnTo>
                  <a:lnTo>
                    <a:pt x="2290845" y="188714"/>
                  </a:lnTo>
                  <a:lnTo>
                    <a:pt x="2327529" y="196214"/>
                  </a:lnTo>
                  <a:lnTo>
                    <a:pt x="2336865" y="195857"/>
                  </a:lnTo>
                  <a:lnTo>
                    <a:pt x="2375931" y="183102"/>
                  </a:lnTo>
                  <a:lnTo>
                    <a:pt x="2389251" y="172465"/>
                  </a:lnTo>
                  <a:lnTo>
                    <a:pt x="2427223" y="213613"/>
                  </a:lnTo>
                  <a:lnTo>
                    <a:pt x="2407868" y="230969"/>
                  </a:lnTo>
                  <a:lnTo>
                    <a:pt x="2384488" y="243395"/>
                  </a:lnTo>
                  <a:lnTo>
                    <a:pt x="2357108" y="250868"/>
                  </a:lnTo>
                  <a:lnTo>
                    <a:pt x="2325751" y="253364"/>
                  </a:lnTo>
                  <a:lnTo>
                    <a:pt x="2305508" y="252343"/>
                  </a:lnTo>
                  <a:lnTo>
                    <a:pt x="2252091" y="237108"/>
                  </a:lnTo>
                  <a:lnTo>
                    <a:pt x="2212336" y="205694"/>
                  </a:lnTo>
                  <a:lnTo>
                    <a:pt x="2189718" y="161337"/>
                  </a:lnTo>
                  <a:lnTo>
                    <a:pt x="2185416" y="126745"/>
                  </a:lnTo>
                  <a:lnTo>
                    <a:pt x="2186487" y="109100"/>
                  </a:lnTo>
                  <a:lnTo>
                    <a:pt x="2202560" y="61594"/>
                  </a:lnTo>
                  <a:lnTo>
                    <a:pt x="2235404" y="25161"/>
                  </a:lnTo>
                  <a:lnTo>
                    <a:pt x="2281316" y="4079"/>
                  </a:lnTo>
                  <a:lnTo>
                    <a:pt x="2298503" y="1021"/>
                  </a:lnTo>
                  <a:lnTo>
                    <a:pt x="2316607" y="0"/>
                  </a:lnTo>
                  <a:close/>
                </a:path>
                <a:path w="5040630" h="342265">
                  <a:moveTo>
                    <a:pt x="1725168" y="0"/>
                  </a:moveTo>
                  <a:lnTo>
                    <a:pt x="1764083" y="3214"/>
                  </a:lnTo>
                  <a:lnTo>
                    <a:pt x="1810756" y="16805"/>
                  </a:lnTo>
                  <a:lnTo>
                    <a:pt x="1819783" y="21589"/>
                  </a:lnTo>
                  <a:lnTo>
                    <a:pt x="1796033" y="72262"/>
                  </a:lnTo>
                  <a:lnTo>
                    <a:pt x="1779389" y="64262"/>
                  </a:lnTo>
                  <a:lnTo>
                    <a:pt x="1762029" y="58547"/>
                  </a:lnTo>
                  <a:lnTo>
                    <a:pt x="1743956" y="55118"/>
                  </a:lnTo>
                  <a:lnTo>
                    <a:pt x="1725168" y="53975"/>
                  </a:lnTo>
                  <a:lnTo>
                    <a:pt x="1714452" y="54379"/>
                  </a:lnTo>
                  <a:lnTo>
                    <a:pt x="1679447" y="70103"/>
                  </a:lnTo>
                  <a:lnTo>
                    <a:pt x="1679447" y="76834"/>
                  </a:lnTo>
                  <a:lnTo>
                    <a:pt x="1679447" y="84454"/>
                  </a:lnTo>
                  <a:lnTo>
                    <a:pt x="1718484" y="99480"/>
                  </a:lnTo>
                  <a:lnTo>
                    <a:pt x="1731009" y="101600"/>
                  </a:lnTo>
                  <a:lnTo>
                    <a:pt x="1745444" y="104124"/>
                  </a:lnTo>
                  <a:lnTo>
                    <a:pt x="1789721" y="115718"/>
                  </a:lnTo>
                  <a:lnTo>
                    <a:pt x="1820001" y="141378"/>
                  </a:lnTo>
                  <a:lnTo>
                    <a:pt x="1828037" y="175132"/>
                  </a:lnTo>
                  <a:lnTo>
                    <a:pt x="1827180" y="186253"/>
                  </a:lnTo>
                  <a:lnTo>
                    <a:pt x="1806678" y="224278"/>
                  </a:lnTo>
                  <a:lnTo>
                    <a:pt x="1760553" y="247792"/>
                  </a:lnTo>
                  <a:lnTo>
                    <a:pt x="1711833" y="253364"/>
                  </a:lnTo>
                  <a:lnTo>
                    <a:pt x="1696593" y="252888"/>
                  </a:lnTo>
                  <a:lnTo>
                    <a:pt x="1652016" y="245744"/>
                  </a:lnTo>
                  <a:lnTo>
                    <a:pt x="1614761" y="232296"/>
                  </a:lnTo>
                  <a:lnTo>
                    <a:pt x="1605280" y="226821"/>
                  </a:lnTo>
                  <a:lnTo>
                    <a:pt x="1629156" y="175640"/>
                  </a:lnTo>
                  <a:lnTo>
                    <a:pt x="1637778" y="180641"/>
                  </a:lnTo>
                  <a:lnTo>
                    <a:pt x="1647269" y="185165"/>
                  </a:lnTo>
                  <a:lnTo>
                    <a:pt x="1691957" y="197754"/>
                  </a:lnTo>
                  <a:lnTo>
                    <a:pt x="1714627" y="199389"/>
                  </a:lnTo>
                  <a:lnTo>
                    <a:pt x="1734389" y="197987"/>
                  </a:lnTo>
                  <a:lnTo>
                    <a:pt x="1748520" y="193786"/>
                  </a:lnTo>
                  <a:lnTo>
                    <a:pt x="1757007" y="186799"/>
                  </a:lnTo>
                  <a:lnTo>
                    <a:pt x="1759839" y="177037"/>
                  </a:lnTo>
                  <a:lnTo>
                    <a:pt x="1759839" y="169925"/>
                  </a:lnTo>
                  <a:lnTo>
                    <a:pt x="1721552" y="155817"/>
                  </a:lnTo>
                  <a:lnTo>
                    <a:pt x="1709546" y="154177"/>
                  </a:lnTo>
                  <a:lnTo>
                    <a:pt x="1695142" y="151798"/>
                  </a:lnTo>
                  <a:lnTo>
                    <a:pt x="1650265" y="140092"/>
                  </a:lnTo>
                  <a:lnTo>
                    <a:pt x="1619392" y="114222"/>
                  </a:lnTo>
                  <a:lnTo>
                    <a:pt x="1611248" y="79628"/>
                  </a:lnTo>
                  <a:lnTo>
                    <a:pt x="1612102" y="68266"/>
                  </a:lnTo>
                  <a:lnTo>
                    <a:pt x="1632237" y="29680"/>
                  </a:lnTo>
                  <a:lnTo>
                    <a:pt x="1677608" y="5732"/>
                  </a:lnTo>
                  <a:lnTo>
                    <a:pt x="1708140" y="640"/>
                  </a:lnTo>
                  <a:lnTo>
                    <a:pt x="1725168" y="0"/>
                  </a:lnTo>
                  <a:close/>
                </a:path>
                <a:path w="5040630" h="342265">
                  <a:moveTo>
                    <a:pt x="1445895" y="0"/>
                  </a:moveTo>
                  <a:lnTo>
                    <a:pt x="1499580" y="9161"/>
                  </a:lnTo>
                  <a:lnTo>
                    <a:pt x="1542700" y="35655"/>
                  </a:lnTo>
                  <a:lnTo>
                    <a:pt x="1571017" y="76221"/>
                  </a:lnTo>
                  <a:lnTo>
                    <a:pt x="1580769" y="126745"/>
                  </a:lnTo>
                  <a:lnTo>
                    <a:pt x="1579693" y="144535"/>
                  </a:lnTo>
                  <a:lnTo>
                    <a:pt x="1563370" y="192024"/>
                  </a:lnTo>
                  <a:lnTo>
                    <a:pt x="1529865" y="228224"/>
                  </a:lnTo>
                  <a:lnTo>
                    <a:pt x="1482725" y="249285"/>
                  </a:lnTo>
                  <a:lnTo>
                    <a:pt x="1445895" y="253364"/>
                  </a:lnTo>
                  <a:lnTo>
                    <a:pt x="1426964" y="252343"/>
                  </a:lnTo>
                  <a:lnTo>
                    <a:pt x="1376171" y="237108"/>
                  </a:lnTo>
                  <a:lnTo>
                    <a:pt x="1337488" y="205694"/>
                  </a:lnTo>
                  <a:lnTo>
                    <a:pt x="1314942" y="161337"/>
                  </a:lnTo>
                  <a:lnTo>
                    <a:pt x="1310640" y="126745"/>
                  </a:lnTo>
                  <a:lnTo>
                    <a:pt x="1311713" y="108936"/>
                  </a:lnTo>
                  <a:lnTo>
                    <a:pt x="1327911" y="61340"/>
                  </a:lnTo>
                  <a:lnTo>
                    <a:pt x="1361594" y="25157"/>
                  </a:lnTo>
                  <a:lnTo>
                    <a:pt x="1409033" y="4079"/>
                  </a:lnTo>
                  <a:lnTo>
                    <a:pt x="1445895" y="0"/>
                  </a:lnTo>
                  <a:close/>
                </a:path>
                <a:path w="5040630" h="342265">
                  <a:moveTo>
                    <a:pt x="1182623" y="0"/>
                  </a:moveTo>
                  <a:lnTo>
                    <a:pt x="1221539" y="3214"/>
                  </a:lnTo>
                  <a:lnTo>
                    <a:pt x="1268212" y="16805"/>
                  </a:lnTo>
                  <a:lnTo>
                    <a:pt x="1277239" y="21589"/>
                  </a:lnTo>
                  <a:lnTo>
                    <a:pt x="1253490" y="72262"/>
                  </a:lnTo>
                  <a:lnTo>
                    <a:pt x="1236845" y="64262"/>
                  </a:lnTo>
                  <a:lnTo>
                    <a:pt x="1219485" y="58547"/>
                  </a:lnTo>
                  <a:lnTo>
                    <a:pt x="1201412" y="55118"/>
                  </a:lnTo>
                  <a:lnTo>
                    <a:pt x="1182623" y="53975"/>
                  </a:lnTo>
                  <a:lnTo>
                    <a:pt x="1171908" y="54379"/>
                  </a:lnTo>
                  <a:lnTo>
                    <a:pt x="1136904" y="70103"/>
                  </a:lnTo>
                  <a:lnTo>
                    <a:pt x="1136904" y="76834"/>
                  </a:lnTo>
                  <a:lnTo>
                    <a:pt x="1136904" y="84454"/>
                  </a:lnTo>
                  <a:lnTo>
                    <a:pt x="1175940" y="99480"/>
                  </a:lnTo>
                  <a:lnTo>
                    <a:pt x="1188466" y="101600"/>
                  </a:lnTo>
                  <a:lnTo>
                    <a:pt x="1202900" y="104124"/>
                  </a:lnTo>
                  <a:lnTo>
                    <a:pt x="1247177" y="115718"/>
                  </a:lnTo>
                  <a:lnTo>
                    <a:pt x="1277457" y="141378"/>
                  </a:lnTo>
                  <a:lnTo>
                    <a:pt x="1285494" y="175132"/>
                  </a:lnTo>
                  <a:lnTo>
                    <a:pt x="1284636" y="186253"/>
                  </a:lnTo>
                  <a:lnTo>
                    <a:pt x="1264134" y="224278"/>
                  </a:lnTo>
                  <a:lnTo>
                    <a:pt x="1218009" y="247792"/>
                  </a:lnTo>
                  <a:lnTo>
                    <a:pt x="1169289" y="253364"/>
                  </a:lnTo>
                  <a:lnTo>
                    <a:pt x="1154049" y="252888"/>
                  </a:lnTo>
                  <a:lnTo>
                    <a:pt x="1109471" y="245744"/>
                  </a:lnTo>
                  <a:lnTo>
                    <a:pt x="1072217" y="232296"/>
                  </a:lnTo>
                  <a:lnTo>
                    <a:pt x="1062735" y="226821"/>
                  </a:lnTo>
                  <a:lnTo>
                    <a:pt x="1086611" y="175640"/>
                  </a:lnTo>
                  <a:lnTo>
                    <a:pt x="1095234" y="180641"/>
                  </a:lnTo>
                  <a:lnTo>
                    <a:pt x="1104725" y="185165"/>
                  </a:lnTo>
                  <a:lnTo>
                    <a:pt x="1149413" y="197754"/>
                  </a:lnTo>
                  <a:lnTo>
                    <a:pt x="1172083" y="199389"/>
                  </a:lnTo>
                  <a:lnTo>
                    <a:pt x="1191845" y="197987"/>
                  </a:lnTo>
                  <a:lnTo>
                    <a:pt x="1205976" y="193786"/>
                  </a:lnTo>
                  <a:lnTo>
                    <a:pt x="1214463" y="186799"/>
                  </a:lnTo>
                  <a:lnTo>
                    <a:pt x="1217295" y="177037"/>
                  </a:lnTo>
                  <a:lnTo>
                    <a:pt x="1217295" y="169925"/>
                  </a:lnTo>
                  <a:lnTo>
                    <a:pt x="1179008" y="155817"/>
                  </a:lnTo>
                  <a:lnTo>
                    <a:pt x="1167003" y="154177"/>
                  </a:lnTo>
                  <a:lnTo>
                    <a:pt x="1152598" y="151798"/>
                  </a:lnTo>
                  <a:lnTo>
                    <a:pt x="1107721" y="140092"/>
                  </a:lnTo>
                  <a:lnTo>
                    <a:pt x="1076848" y="114222"/>
                  </a:lnTo>
                  <a:lnTo>
                    <a:pt x="1068705" y="79628"/>
                  </a:lnTo>
                  <a:lnTo>
                    <a:pt x="1069558" y="68266"/>
                  </a:lnTo>
                  <a:lnTo>
                    <a:pt x="1089693" y="29680"/>
                  </a:lnTo>
                  <a:lnTo>
                    <a:pt x="1135064" y="5732"/>
                  </a:lnTo>
                  <a:lnTo>
                    <a:pt x="1165596" y="640"/>
                  </a:lnTo>
                  <a:lnTo>
                    <a:pt x="1182623" y="0"/>
                  </a:lnTo>
                  <a:close/>
                </a:path>
                <a:path w="5040630" h="342265">
                  <a:moveTo>
                    <a:pt x="1042669" y="0"/>
                  </a:moveTo>
                  <a:lnTo>
                    <a:pt x="1042669" y="65912"/>
                  </a:lnTo>
                  <a:lnTo>
                    <a:pt x="1034795" y="65277"/>
                  </a:lnTo>
                  <a:lnTo>
                    <a:pt x="1029461" y="65024"/>
                  </a:lnTo>
                  <a:lnTo>
                    <a:pt x="1026668" y="65024"/>
                  </a:lnTo>
                  <a:lnTo>
                    <a:pt x="1012166" y="66095"/>
                  </a:lnTo>
                  <a:lnTo>
                    <a:pt x="971067" y="91813"/>
                  </a:lnTo>
                  <a:lnTo>
                    <a:pt x="961263" y="133603"/>
                  </a:lnTo>
                  <a:lnTo>
                    <a:pt x="961263" y="249681"/>
                  </a:lnTo>
                  <a:lnTo>
                    <a:pt x="890015" y="249681"/>
                  </a:lnTo>
                  <a:lnTo>
                    <a:pt x="890015" y="3682"/>
                  </a:lnTo>
                  <a:lnTo>
                    <a:pt x="958088" y="3682"/>
                  </a:lnTo>
                  <a:lnTo>
                    <a:pt x="958088" y="36194"/>
                  </a:lnTo>
                  <a:lnTo>
                    <a:pt x="965039" y="27789"/>
                  </a:lnTo>
                  <a:lnTo>
                    <a:pt x="1003897" y="5143"/>
                  </a:lnTo>
                  <a:lnTo>
                    <a:pt x="1028904" y="571"/>
                  </a:lnTo>
                  <a:lnTo>
                    <a:pt x="1042669" y="0"/>
                  </a:lnTo>
                  <a:close/>
                </a:path>
                <a:path w="5040630" h="342265">
                  <a:moveTo>
                    <a:pt x="425195" y="0"/>
                  </a:moveTo>
                  <a:lnTo>
                    <a:pt x="477916" y="9161"/>
                  </a:lnTo>
                  <a:lnTo>
                    <a:pt x="518159" y="35972"/>
                  </a:lnTo>
                  <a:lnTo>
                    <a:pt x="535305" y="62737"/>
                  </a:lnTo>
                  <a:lnTo>
                    <a:pt x="480059" y="92455"/>
                  </a:lnTo>
                  <a:lnTo>
                    <a:pt x="469390" y="77620"/>
                  </a:lnTo>
                  <a:lnTo>
                    <a:pt x="456612" y="67024"/>
                  </a:lnTo>
                  <a:lnTo>
                    <a:pt x="441715" y="60666"/>
                  </a:lnTo>
                  <a:lnTo>
                    <a:pt x="424688" y="58546"/>
                  </a:lnTo>
                  <a:lnTo>
                    <a:pt x="411356" y="59689"/>
                  </a:lnTo>
                  <a:lnTo>
                    <a:pt x="370458" y="86812"/>
                  </a:lnTo>
                  <a:lnTo>
                    <a:pt x="360171" y="126745"/>
                  </a:lnTo>
                  <a:lnTo>
                    <a:pt x="361314" y="141650"/>
                  </a:lnTo>
                  <a:lnTo>
                    <a:pt x="378459" y="176529"/>
                  </a:lnTo>
                  <a:lnTo>
                    <a:pt x="424688" y="194817"/>
                  </a:lnTo>
                  <a:lnTo>
                    <a:pt x="441858" y="192700"/>
                  </a:lnTo>
                  <a:lnTo>
                    <a:pt x="456803" y="186356"/>
                  </a:lnTo>
                  <a:lnTo>
                    <a:pt x="469532" y="175797"/>
                  </a:lnTo>
                  <a:lnTo>
                    <a:pt x="480059" y="161036"/>
                  </a:lnTo>
                  <a:lnTo>
                    <a:pt x="535305" y="191134"/>
                  </a:lnTo>
                  <a:lnTo>
                    <a:pt x="506587" y="227853"/>
                  </a:lnTo>
                  <a:lnTo>
                    <a:pt x="461581" y="249253"/>
                  </a:lnTo>
                  <a:lnTo>
                    <a:pt x="425195" y="253364"/>
                  </a:lnTo>
                  <a:lnTo>
                    <a:pt x="405999" y="252343"/>
                  </a:lnTo>
                  <a:lnTo>
                    <a:pt x="354456" y="237108"/>
                  </a:lnTo>
                  <a:lnTo>
                    <a:pt x="315255" y="205694"/>
                  </a:lnTo>
                  <a:lnTo>
                    <a:pt x="292417" y="161337"/>
                  </a:lnTo>
                  <a:lnTo>
                    <a:pt x="288036" y="126745"/>
                  </a:lnTo>
                  <a:lnTo>
                    <a:pt x="289131" y="108936"/>
                  </a:lnTo>
                  <a:lnTo>
                    <a:pt x="305562" y="61340"/>
                  </a:lnTo>
                  <a:lnTo>
                    <a:pt x="339691" y="25157"/>
                  </a:lnTo>
                  <a:lnTo>
                    <a:pt x="387826" y="4079"/>
                  </a:lnTo>
                  <a:lnTo>
                    <a:pt x="405999" y="1021"/>
                  </a:lnTo>
                  <a:lnTo>
                    <a:pt x="425195" y="0"/>
                  </a:lnTo>
                  <a:close/>
                </a:path>
                <a:path w="5040630" h="342265">
                  <a:moveTo>
                    <a:pt x="131190" y="0"/>
                  </a:moveTo>
                  <a:lnTo>
                    <a:pt x="181500" y="8786"/>
                  </a:lnTo>
                  <a:lnTo>
                    <a:pt x="222662" y="34480"/>
                  </a:lnTo>
                  <a:lnTo>
                    <a:pt x="249777" y="75271"/>
                  </a:lnTo>
                  <a:lnTo>
                    <a:pt x="259206" y="127634"/>
                  </a:lnTo>
                  <a:lnTo>
                    <a:pt x="259206" y="128524"/>
                  </a:lnTo>
                  <a:lnTo>
                    <a:pt x="258699" y="134874"/>
                  </a:lnTo>
                  <a:lnTo>
                    <a:pt x="257809" y="146812"/>
                  </a:lnTo>
                  <a:lnTo>
                    <a:pt x="71755" y="146812"/>
                  </a:lnTo>
                  <a:lnTo>
                    <a:pt x="75108" y="157644"/>
                  </a:lnTo>
                  <a:lnTo>
                    <a:pt x="105429" y="188714"/>
                  </a:lnTo>
                  <a:lnTo>
                    <a:pt x="142112" y="196214"/>
                  </a:lnTo>
                  <a:lnTo>
                    <a:pt x="151449" y="195857"/>
                  </a:lnTo>
                  <a:lnTo>
                    <a:pt x="190515" y="183102"/>
                  </a:lnTo>
                  <a:lnTo>
                    <a:pt x="203834" y="172465"/>
                  </a:lnTo>
                  <a:lnTo>
                    <a:pt x="241807" y="213613"/>
                  </a:lnTo>
                  <a:lnTo>
                    <a:pt x="222452" y="230969"/>
                  </a:lnTo>
                  <a:lnTo>
                    <a:pt x="199072" y="243395"/>
                  </a:lnTo>
                  <a:lnTo>
                    <a:pt x="171692" y="250868"/>
                  </a:lnTo>
                  <a:lnTo>
                    <a:pt x="140334" y="253364"/>
                  </a:lnTo>
                  <a:lnTo>
                    <a:pt x="120092" y="252343"/>
                  </a:lnTo>
                  <a:lnTo>
                    <a:pt x="66675" y="237108"/>
                  </a:lnTo>
                  <a:lnTo>
                    <a:pt x="26920" y="205694"/>
                  </a:lnTo>
                  <a:lnTo>
                    <a:pt x="4302" y="161337"/>
                  </a:lnTo>
                  <a:lnTo>
                    <a:pt x="0" y="126745"/>
                  </a:lnTo>
                  <a:lnTo>
                    <a:pt x="1071" y="109100"/>
                  </a:lnTo>
                  <a:lnTo>
                    <a:pt x="17144" y="61594"/>
                  </a:lnTo>
                  <a:lnTo>
                    <a:pt x="49988" y="25161"/>
                  </a:lnTo>
                  <a:lnTo>
                    <a:pt x="95900" y="4079"/>
                  </a:lnTo>
                  <a:lnTo>
                    <a:pt x="113087" y="1021"/>
                  </a:lnTo>
                  <a:lnTo>
                    <a:pt x="131190" y="0"/>
                  </a:lnTo>
                  <a:close/>
                </a:path>
              </a:pathLst>
            </a:custGeom>
            <a:ln w="12192">
              <a:solidFill>
                <a:srgbClr val="912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38349" y="358266"/>
              <a:ext cx="140715" cy="1238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70404" y="280669"/>
              <a:ext cx="4041140" cy="347345"/>
            </a:xfrm>
            <a:custGeom>
              <a:avLst/>
              <a:gdLst/>
              <a:ahLst/>
              <a:cxnLst/>
              <a:rect l="l" t="t" r="r" b="b"/>
              <a:pathLst>
                <a:path w="4041140" h="347345">
                  <a:moveTo>
                    <a:pt x="2326259" y="43052"/>
                  </a:moveTo>
                  <a:lnTo>
                    <a:pt x="2397633" y="43052"/>
                  </a:lnTo>
                  <a:lnTo>
                    <a:pt x="2397633" y="102869"/>
                  </a:lnTo>
                  <a:lnTo>
                    <a:pt x="2458847" y="102869"/>
                  </a:lnTo>
                  <a:lnTo>
                    <a:pt x="2458847" y="157733"/>
                  </a:lnTo>
                  <a:lnTo>
                    <a:pt x="2397633" y="157733"/>
                  </a:lnTo>
                  <a:lnTo>
                    <a:pt x="2397633" y="257937"/>
                  </a:lnTo>
                  <a:lnTo>
                    <a:pt x="2397633" y="268224"/>
                  </a:lnTo>
                  <a:lnTo>
                    <a:pt x="2400299" y="276225"/>
                  </a:lnTo>
                  <a:lnTo>
                    <a:pt x="2405634" y="281939"/>
                  </a:lnTo>
                  <a:lnTo>
                    <a:pt x="2410968" y="287527"/>
                  </a:lnTo>
                  <a:lnTo>
                    <a:pt x="2418460" y="290321"/>
                  </a:lnTo>
                  <a:lnTo>
                    <a:pt x="2428240" y="290321"/>
                  </a:lnTo>
                  <a:lnTo>
                    <a:pt x="2436387" y="289750"/>
                  </a:lnTo>
                  <a:lnTo>
                    <a:pt x="2443892" y="288035"/>
                  </a:lnTo>
                  <a:lnTo>
                    <a:pt x="2450778" y="285178"/>
                  </a:lnTo>
                  <a:lnTo>
                    <a:pt x="2457069" y="281177"/>
                  </a:lnTo>
                  <a:lnTo>
                    <a:pt x="2476246" y="331469"/>
                  </a:lnTo>
                  <a:lnTo>
                    <a:pt x="2434653" y="346122"/>
                  </a:lnTo>
                  <a:lnTo>
                    <a:pt x="2418207" y="347090"/>
                  </a:lnTo>
                  <a:lnTo>
                    <a:pt x="2397464" y="345686"/>
                  </a:lnTo>
                  <a:lnTo>
                    <a:pt x="2350261" y="324612"/>
                  </a:lnTo>
                  <a:lnTo>
                    <a:pt x="2327759" y="279231"/>
                  </a:lnTo>
                  <a:lnTo>
                    <a:pt x="2326259" y="258825"/>
                  </a:lnTo>
                  <a:lnTo>
                    <a:pt x="2326259" y="157733"/>
                  </a:lnTo>
                  <a:lnTo>
                    <a:pt x="2288285" y="157733"/>
                  </a:lnTo>
                  <a:lnTo>
                    <a:pt x="2288285" y="102869"/>
                  </a:lnTo>
                  <a:lnTo>
                    <a:pt x="2326259" y="102869"/>
                  </a:lnTo>
                  <a:lnTo>
                    <a:pt x="2326259" y="43052"/>
                  </a:lnTo>
                  <a:close/>
                </a:path>
                <a:path w="4041140" h="347345">
                  <a:moveTo>
                    <a:pt x="0" y="23367"/>
                  </a:moveTo>
                  <a:lnTo>
                    <a:pt x="138556" y="23367"/>
                  </a:lnTo>
                  <a:lnTo>
                    <a:pt x="159105" y="24251"/>
                  </a:lnTo>
                  <a:lnTo>
                    <a:pt x="212344" y="37591"/>
                  </a:lnTo>
                  <a:lnTo>
                    <a:pt x="251241" y="65488"/>
                  </a:lnTo>
                  <a:lnTo>
                    <a:pt x="273288" y="106203"/>
                  </a:lnTo>
                  <a:lnTo>
                    <a:pt x="277494" y="139445"/>
                  </a:lnTo>
                  <a:lnTo>
                    <a:pt x="276423" y="156714"/>
                  </a:lnTo>
                  <a:lnTo>
                    <a:pt x="260350" y="201040"/>
                  </a:lnTo>
                  <a:lnTo>
                    <a:pt x="226595" y="232919"/>
                  </a:lnTo>
                  <a:lnTo>
                    <a:pt x="211708" y="240537"/>
                  </a:lnTo>
                  <a:lnTo>
                    <a:pt x="283463" y="343407"/>
                  </a:lnTo>
                  <a:lnTo>
                    <a:pt x="203962" y="343407"/>
                  </a:lnTo>
                  <a:lnTo>
                    <a:pt x="142239" y="254253"/>
                  </a:lnTo>
                  <a:lnTo>
                    <a:pt x="138556" y="254253"/>
                  </a:lnTo>
                  <a:lnTo>
                    <a:pt x="74040" y="254253"/>
                  </a:lnTo>
                  <a:lnTo>
                    <a:pt x="74040" y="343407"/>
                  </a:lnTo>
                  <a:lnTo>
                    <a:pt x="0" y="343407"/>
                  </a:lnTo>
                  <a:lnTo>
                    <a:pt x="0" y="23367"/>
                  </a:lnTo>
                  <a:close/>
                </a:path>
                <a:path w="4041140" h="347345">
                  <a:moveTo>
                    <a:pt x="3690747" y="4190"/>
                  </a:moveTo>
                  <a:lnTo>
                    <a:pt x="3761994" y="4190"/>
                  </a:lnTo>
                  <a:lnTo>
                    <a:pt x="3761994" y="343407"/>
                  </a:lnTo>
                  <a:lnTo>
                    <a:pt x="3690747" y="343407"/>
                  </a:lnTo>
                  <a:lnTo>
                    <a:pt x="3690747" y="4190"/>
                  </a:lnTo>
                  <a:close/>
                </a:path>
                <a:path w="4041140" h="347345">
                  <a:moveTo>
                    <a:pt x="3964051" y="0"/>
                  </a:moveTo>
                  <a:lnTo>
                    <a:pt x="4040885" y="0"/>
                  </a:lnTo>
                  <a:lnTo>
                    <a:pt x="3958208" y="65912"/>
                  </a:lnTo>
                  <a:lnTo>
                    <a:pt x="3902329" y="65912"/>
                  </a:lnTo>
                  <a:lnTo>
                    <a:pt x="3964051" y="0"/>
                  </a:lnTo>
                  <a:close/>
                </a:path>
              </a:pathLst>
            </a:custGeom>
            <a:ln w="12192">
              <a:solidFill>
                <a:srgbClr val="912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403721" y="258190"/>
              <a:ext cx="100964" cy="9169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62911" y="256044"/>
              <a:ext cx="5366766" cy="46556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650801" y="802957"/>
            <a:ext cx="3362325" cy="4077335"/>
            <a:chOff x="5650801" y="802957"/>
            <a:chExt cx="3362325" cy="4077335"/>
          </a:xfrm>
        </p:grpSpPr>
        <p:sp>
          <p:nvSpPr>
            <p:cNvPr id="21" name="object 21"/>
            <p:cNvSpPr/>
            <p:nvPr/>
          </p:nvSpPr>
          <p:spPr>
            <a:xfrm>
              <a:off x="7383780" y="4372355"/>
              <a:ext cx="1629155" cy="50749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655564" y="807719"/>
              <a:ext cx="3214370" cy="3538854"/>
            </a:xfrm>
            <a:custGeom>
              <a:avLst/>
              <a:gdLst/>
              <a:ahLst/>
              <a:cxnLst/>
              <a:rect l="l" t="t" r="r" b="b"/>
              <a:pathLst>
                <a:path w="3214370" h="3538854">
                  <a:moveTo>
                    <a:pt x="0" y="3538728"/>
                  </a:moveTo>
                  <a:lnTo>
                    <a:pt x="3214116" y="3538728"/>
                  </a:lnTo>
                  <a:lnTo>
                    <a:pt x="3214116" y="0"/>
                  </a:lnTo>
                  <a:lnTo>
                    <a:pt x="0" y="0"/>
                  </a:lnTo>
                  <a:lnTo>
                    <a:pt x="0" y="3538728"/>
                  </a:lnTo>
                  <a:close/>
                </a:path>
              </a:pathLst>
            </a:custGeom>
            <a:ln w="9525">
              <a:solidFill>
                <a:srgbClr val="971FA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474065" y="2732277"/>
            <a:ext cx="4737735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315">
                <a:solidFill>
                  <a:srgbClr val="FF0000"/>
                </a:solidFill>
                <a:latin typeface="Verdana"/>
                <a:cs typeface="Verdana"/>
              </a:rPr>
              <a:t>1. </a:t>
            </a:r>
            <a:r>
              <a:rPr dirty="0" sz="1400" spc="-10">
                <a:solidFill>
                  <a:srgbClr val="FF0000"/>
                </a:solidFill>
                <a:latin typeface="Verdana"/>
                <a:cs typeface="Verdana"/>
              </a:rPr>
              <a:t>Kit </a:t>
            </a:r>
            <a:r>
              <a:rPr dirty="0" sz="1400" spc="25">
                <a:solidFill>
                  <a:srgbClr val="FF0000"/>
                </a:solidFill>
                <a:latin typeface="Verdana"/>
                <a:cs typeface="Verdana"/>
              </a:rPr>
              <a:t>de </a:t>
            </a:r>
            <a:r>
              <a:rPr dirty="0" sz="1400" spc="-50">
                <a:solidFill>
                  <a:srgbClr val="FF0000"/>
                </a:solidFill>
                <a:latin typeface="Verdana"/>
                <a:cs typeface="Verdana"/>
              </a:rPr>
              <a:t>robótica: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usar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este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kit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primero 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se 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aprendió</a:t>
            </a:r>
            <a:r>
              <a:rPr dirty="0" sz="14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programar</a:t>
            </a:r>
            <a:r>
              <a:rPr dirty="0" sz="14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4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Makecode,</a:t>
            </a:r>
            <a:r>
              <a:rPr dirty="0" sz="14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luego</a:t>
            </a:r>
            <a:r>
              <a:rPr dirty="0" sz="14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usando</a:t>
            </a:r>
            <a:r>
              <a:rPr dirty="0" sz="14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las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fichas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recursos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del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kit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acuerdo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 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necesidades 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pensó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400" spc="45">
                <a:solidFill>
                  <a:srgbClr val="434343"/>
                </a:solidFill>
                <a:latin typeface="Verdana"/>
                <a:cs typeface="Verdana"/>
              </a:rPr>
              <a:t>un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prototipo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pudiera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ayudar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el  arreglo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del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terreno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del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invernadero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optó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por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el 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prototipo</a:t>
            </a:r>
            <a:r>
              <a:rPr dirty="0" sz="1400" spc="-2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400" spc="-1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aparece</a:t>
            </a:r>
            <a:r>
              <a:rPr dirty="0" sz="1400" spc="-2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400" spc="-1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400" spc="-1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imagen</a:t>
            </a:r>
            <a:r>
              <a:rPr dirty="0" sz="1400" spc="-2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4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derecha.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17016" y="1219961"/>
            <a:ext cx="198247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0">
                <a:latin typeface="Verdana"/>
                <a:cs typeface="Verdana"/>
              </a:rPr>
              <a:t>Listado </a:t>
            </a:r>
            <a:r>
              <a:rPr dirty="0" sz="1600" spc="35" b="0">
                <a:latin typeface="Verdana"/>
                <a:cs typeface="Verdana"/>
              </a:rPr>
              <a:t>de</a:t>
            </a:r>
            <a:r>
              <a:rPr dirty="0" sz="1600" spc="-445" b="0">
                <a:latin typeface="Verdana"/>
                <a:cs typeface="Verdana"/>
              </a:rPr>
              <a:t> </a:t>
            </a:r>
            <a:r>
              <a:rPr dirty="0" sz="1600" spc="-70" b="0">
                <a:latin typeface="Verdana"/>
                <a:cs typeface="Verdana"/>
              </a:rPr>
              <a:t>recursos: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7016" y="1463802"/>
            <a:ext cx="318643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AutoNum type="arabicPeriod"/>
              <a:tabLst>
                <a:tab pos="172720" algn="l"/>
              </a:tabLst>
            </a:pPr>
            <a:r>
              <a:rPr dirty="0" sz="1600" spc="-5">
                <a:solidFill>
                  <a:srgbClr val="434343"/>
                </a:solidFill>
                <a:latin typeface="Verdana"/>
                <a:cs typeface="Verdana"/>
              </a:rPr>
              <a:t>Kit</a:t>
            </a:r>
            <a:r>
              <a:rPr dirty="0" sz="1600" spc="-2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600" spc="-1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10">
                <a:solidFill>
                  <a:srgbClr val="434343"/>
                </a:solidFill>
                <a:latin typeface="Verdana"/>
                <a:cs typeface="Verdana"/>
              </a:rPr>
              <a:t>Robótica</a:t>
            </a:r>
            <a:r>
              <a:rPr dirty="0" sz="1600" spc="-229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-105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600" spc="-1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15">
                <a:solidFill>
                  <a:srgbClr val="434343"/>
                </a:solidFill>
                <a:latin typeface="Verdana"/>
                <a:cs typeface="Verdana"/>
              </a:rPr>
              <a:t>makeCode</a:t>
            </a:r>
            <a:endParaRPr sz="1600">
              <a:latin typeface="Verdana"/>
              <a:cs typeface="Verdana"/>
            </a:endParaRPr>
          </a:p>
          <a:p>
            <a:pPr marL="215265" indent="-2032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215900" algn="l"/>
              </a:tabLst>
            </a:pPr>
            <a:r>
              <a:rPr dirty="0" sz="1600" spc="-30">
                <a:solidFill>
                  <a:srgbClr val="434343"/>
                </a:solidFill>
                <a:latin typeface="Verdana"/>
                <a:cs typeface="Verdana"/>
              </a:rPr>
              <a:t>Impresora</a:t>
            </a:r>
            <a:r>
              <a:rPr dirty="0" sz="1600" spc="-2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434343"/>
                </a:solidFill>
                <a:latin typeface="Verdana"/>
                <a:cs typeface="Verdana"/>
              </a:rPr>
              <a:t>3D</a:t>
            </a:r>
            <a:r>
              <a:rPr dirty="0" sz="1600" spc="-2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-105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600" spc="-20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434343"/>
                </a:solidFill>
                <a:latin typeface="Verdana"/>
                <a:cs typeface="Verdana"/>
              </a:rPr>
              <a:t>MatterControl</a:t>
            </a:r>
            <a:endParaRPr sz="1600">
              <a:latin typeface="Verdana"/>
              <a:cs typeface="Verdana"/>
            </a:endParaRPr>
          </a:p>
          <a:p>
            <a:pPr marL="213360" indent="-20129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213995" algn="l"/>
              </a:tabLst>
            </a:pPr>
            <a:r>
              <a:rPr dirty="0" sz="1600" spc="-25">
                <a:solidFill>
                  <a:srgbClr val="434343"/>
                </a:solidFill>
                <a:latin typeface="Verdana"/>
                <a:cs typeface="Verdana"/>
              </a:rPr>
              <a:t>Tablero</a:t>
            </a:r>
            <a:r>
              <a:rPr dirty="0" sz="1600" spc="-21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5">
                <a:solidFill>
                  <a:srgbClr val="434343"/>
                </a:solidFill>
                <a:latin typeface="Verdana"/>
                <a:cs typeface="Verdana"/>
              </a:rPr>
              <a:t>inteligente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47892" y="831341"/>
            <a:ext cx="25622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Programación</a:t>
            </a:r>
            <a:r>
              <a:rPr dirty="0" sz="1400" spc="-1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Make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code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47892" y="2751836"/>
            <a:ext cx="8528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Pr</a:t>
            </a:r>
            <a:r>
              <a:rPr dirty="0" sz="1400" spc="55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 spc="45">
                <a:solidFill>
                  <a:srgbClr val="434343"/>
                </a:solidFill>
                <a:latin typeface="Verdana"/>
                <a:cs typeface="Verdana"/>
              </a:rPr>
              <a:t>po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704332" y="1053083"/>
            <a:ext cx="3188335" cy="3371215"/>
            <a:chOff x="5704332" y="1053083"/>
            <a:chExt cx="3188335" cy="3371215"/>
          </a:xfrm>
        </p:grpSpPr>
        <p:sp>
          <p:nvSpPr>
            <p:cNvPr id="29" name="object 29"/>
            <p:cNvSpPr/>
            <p:nvPr/>
          </p:nvSpPr>
          <p:spPr>
            <a:xfrm>
              <a:off x="5704332" y="2938272"/>
              <a:ext cx="3188208" cy="148589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768340" y="3002279"/>
              <a:ext cx="3009900" cy="13075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749290" y="2983229"/>
              <a:ext cx="3048000" cy="1346200"/>
            </a:xfrm>
            <a:custGeom>
              <a:avLst/>
              <a:gdLst/>
              <a:ahLst/>
              <a:cxnLst/>
              <a:rect l="l" t="t" r="r" b="b"/>
              <a:pathLst>
                <a:path w="3048000" h="1346200">
                  <a:moveTo>
                    <a:pt x="0" y="1345692"/>
                  </a:moveTo>
                  <a:lnTo>
                    <a:pt x="3048000" y="1345692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3456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730240" y="1053083"/>
              <a:ext cx="3162300" cy="17084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794248" y="1117091"/>
              <a:ext cx="2983992" cy="153009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775198" y="1098041"/>
              <a:ext cx="3022600" cy="1568450"/>
            </a:xfrm>
            <a:custGeom>
              <a:avLst/>
              <a:gdLst/>
              <a:ahLst/>
              <a:cxnLst/>
              <a:rect l="l" t="t" r="r" b="b"/>
              <a:pathLst>
                <a:path w="3022600" h="1568450">
                  <a:moveTo>
                    <a:pt x="0" y="1568196"/>
                  </a:moveTo>
                  <a:lnTo>
                    <a:pt x="3022092" y="1568196"/>
                  </a:lnTo>
                  <a:lnTo>
                    <a:pt x="3022092" y="0"/>
                  </a:lnTo>
                  <a:lnTo>
                    <a:pt x="0" y="0"/>
                  </a:lnTo>
                  <a:lnTo>
                    <a:pt x="0" y="156819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6" y="0"/>
            <a:ext cx="5572233" cy="2572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37347" y="1042429"/>
            <a:ext cx="1406652" cy="3067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1962911" y="256044"/>
            <a:ext cx="5368290" cy="466725"/>
            <a:chOff x="1962911" y="256044"/>
            <a:chExt cx="5368290" cy="466725"/>
          </a:xfrm>
        </p:grpSpPr>
        <p:sp>
          <p:nvSpPr>
            <p:cNvPr id="11" name="object 11"/>
            <p:cNvSpPr/>
            <p:nvPr/>
          </p:nvSpPr>
          <p:spPr>
            <a:xfrm>
              <a:off x="1970404" y="264286"/>
              <a:ext cx="5354193" cy="4521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873240" y="426846"/>
              <a:ext cx="137922" cy="1484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146291" y="426846"/>
              <a:ext cx="141605" cy="13296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46064" y="426846"/>
              <a:ext cx="137922" cy="1484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408676" y="426846"/>
              <a:ext cx="137922" cy="1484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660647" y="426846"/>
              <a:ext cx="137922" cy="1484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283967" y="374395"/>
              <a:ext cx="5040630" cy="342265"/>
            </a:xfrm>
            <a:custGeom>
              <a:avLst/>
              <a:gdLst/>
              <a:ahLst/>
              <a:cxnLst/>
              <a:rect l="l" t="t" r="r" b="b"/>
              <a:pathLst>
                <a:path w="5040630" h="342265">
                  <a:moveTo>
                    <a:pt x="2316987" y="53975"/>
                  </a:moveTo>
                  <a:lnTo>
                    <a:pt x="2276347" y="67690"/>
                  </a:lnTo>
                  <a:lnTo>
                    <a:pt x="2256282" y="105155"/>
                  </a:lnTo>
                  <a:lnTo>
                    <a:pt x="2377440" y="105155"/>
                  </a:lnTo>
                  <a:lnTo>
                    <a:pt x="2357247" y="67944"/>
                  </a:lnTo>
                  <a:lnTo>
                    <a:pt x="2316987" y="53975"/>
                  </a:lnTo>
                  <a:close/>
                </a:path>
                <a:path w="5040630" h="342265">
                  <a:moveTo>
                    <a:pt x="131571" y="53975"/>
                  </a:moveTo>
                  <a:lnTo>
                    <a:pt x="90931" y="67690"/>
                  </a:lnTo>
                  <a:lnTo>
                    <a:pt x="70865" y="105155"/>
                  </a:lnTo>
                  <a:lnTo>
                    <a:pt x="192024" y="105155"/>
                  </a:lnTo>
                  <a:lnTo>
                    <a:pt x="171831" y="67944"/>
                  </a:lnTo>
                  <a:lnTo>
                    <a:pt x="131571" y="53975"/>
                  </a:lnTo>
                  <a:close/>
                </a:path>
                <a:path w="5040630" h="342265">
                  <a:moveTo>
                    <a:pt x="4134611" y="3682"/>
                  </a:moveTo>
                  <a:lnTo>
                    <a:pt x="4205858" y="3682"/>
                  </a:lnTo>
                  <a:lnTo>
                    <a:pt x="4205858" y="249681"/>
                  </a:lnTo>
                  <a:lnTo>
                    <a:pt x="4134611" y="249681"/>
                  </a:lnTo>
                  <a:lnTo>
                    <a:pt x="4134611" y="3682"/>
                  </a:lnTo>
                  <a:close/>
                </a:path>
                <a:path w="5040630" h="342265">
                  <a:moveTo>
                    <a:pt x="574675" y="3682"/>
                  </a:moveTo>
                  <a:lnTo>
                    <a:pt x="645921" y="3682"/>
                  </a:lnTo>
                  <a:lnTo>
                    <a:pt x="645921" y="132206"/>
                  </a:lnTo>
                  <a:lnTo>
                    <a:pt x="649041" y="158210"/>
                  </a:lnTo>
                  <a:lnTo>
                    <a:pt x="658399" y="176783"/>
                  </a:lnTo>
                  <a:lnTo>
                    <a:pt x="673996" y="187928"/>
                  </a:lnTo>
                  <a:lnTo>
                    <a:pt x="695832" y="191642"/>
                  </a:lnTo>
                  <a:lnTo>
                    <a:pt x="707977" y="190595"/>
                  </a:lnTo>
                  <a:lnTo>
                    <a:pt x="743741" y="165568"/>
                  </a:lnTo>
                  <a:lnTo>
                    <a:pt x="752475" y="125349"/>
                  </a:lnTo>
                  <a:lnTo>
                    <a:pt x="752475" y="3682"/>
                  </a:lnTo>
                  <a:lnTo>
                    <a:pt x="823849" y="3682"/>
                  </a:lnTo>
                  <a:lnTo>
                    <a:pt x="823849" y="249681"/>
                  </a:lnTo>
                  <a:lnTo>
                    <a:pt x="756157" y="249681"/>
                  </a:lnTo>
                  <a:lnTo>
                    <a:pt x="756157" y="220471"/>
                  </a:lnTo>
                  <a:lnTo>
                    <a:pt x="748754" y="227996"/>
                  </a:lnTo>
                  <a:lnTo>
                    <a:pt x="712299" y="248596"/>
                  </a:lnTo>
                  <a:lnTo>
                    <a:pt x="679831" y="253364"/>
                  </a:lnTo>
                  <a:lnTo>
                    <a:pt x="656824" y="251624"/>
                  </a:lnTo>
                  <a:lnTo>
                    <a:pt x="618430" y="237666"/>
                  </a:lnTo>
                  <a:lnTo>
                    <a:pt x="590587" y="209827"/>
                  </a:lnTo>
                  <a:lnTo>
                    <a:pt x="576439" y="168489"/>
                  </a:lnTo>
                  <a:lnTo>
                    <a:pt x="574675" y="142748"/>
                  </a:lnTo>
                  <a:lnTo>
                    <a:pt x="574675" y="3682"/>
                  </a:lnTo>
                  <a:close/>
                </a:path>
                <a:path w="5040630" h="342265">
                  <a:moveTo>
                    <a:pt x="4937759" y="0"/>
                  </a:moveTo>
                  <a:lnTo>
                    <a:pt x="4976675" y="3214"/>
                  </a:lnTo>
                  <a:lnTo>
                    <a:pt x="5023348" y="16805"/>
                  </a:lnTo>
                  <a:lnTo>
                    <a:pt x="5032375" y="21589"/>
                  </a:lnTo>
                  <a:lnTo>
                    <a:pt x="5008626" y="72262"/>
                  </a:lnTo>
                  <a:lnTo>
                    <a:pt x="4991981" y="64262"/>
                  </a:lnTo>
                  <a:lnTo>
                    <a:pt x="4974621" y="58547"/>
                  </a:lnTo>
                  <a:lnTo>
                    <a:pt x="4956548" y="55118"/>
                  </a:lnTo>
                  <a:lnTo>
                    <a:pt x="4937759" y="53975"/>
                  </a:lnTo>
                  <a:lnTo>
                    <a:pt x="4927044" y="54379"/>
                  </a:lnTo>
                  <a:lnTo>
                    <a:pt x="4892039" y="70103"/>
                  </a:lnTo>
                  <a:lnTo>
                    <a:pt x="4892039" y="76834"/>
                  </a:lnTo>
                  <a:lnTo>
                    <a:pt x="4892039" y="84454"/>
                  </a:lnTo>
                  <a:lnTo>
                    <a:pt x="4931076" y="99480"/>
                  </a:lnTo>
                  <a:lnTo>
                    <a:pt x="4943602" y="101600"/>
                  </a:lnTo>
                  <a:lnTo>
                    <a:pt x="4958036" y="104124"/>
                  </a:lnTo>
                  <a:lnTo>
                    <a:pt x="5002313" y="115718"/>
                  </a:lnTo>
                  <a:lnTo>
                    <a:pt x="5032593" y="141378"/>
                  </a:lnTo>
                  <a:lnTo>
                    <a:pt x="5040630" y="175132"/>
                  </a:lnTo>
                  <a:lnTo>
                    <a:pt x="5039772" y="186253"/>
                  </a:lnTo>
                  <a:lnTo>
                    <a:pt x="5019270" y="224278"/>
                  </a:lnTo>
                  <a:lnTo>
                    <a:pt x="4973145" y="247792"/>
                  </a:lnTo>
                  <a:lnTo>
                    <a:pt x="4924425" y="253364"/>
                  </a:lnTo>
                  <a:lnTo>
                    <a:pt x="4909184" y="252888"/>
                  </a:lnTo>
                  <a:lnTo>
                    <a:pt x="4864608" y="245744"/>
                  </a:lnTo>
                  <a:lnTo>
                    <a:pt x="4827353" y="232296"/>
                  </a:lnTo>
                  <a:lnTo>
                    <a:pt x="4817872" y="226821"/>
                  </a:lnTo>
                  <a:lnTo>
                    <a:pt x="4841748" y="175640"/>
                  </a:lnTo>
                  <a:lnTo>
                    <a:pt x="4850370" y="180641"/>
                  </a:lnTo>
                  <a:lnTo>
                    <a:pt x="4859861" y="185165"/>
                  </a:lnTo>
                  <a:lnTo>
                    <a:pt x="4904549" y="197754"/>
                  </a:lnTo>
                  <a:lnTo>
                    <a:pt x="4927218" y="199389"/>
                  </a:lnTo>
                  <a:lnTo>
                    <a:pt x="4946981" y="197987"/>
                  </a:lnTo>
                  <a:lnTo>
                    <a:pt x="4961112" y="193786"/>
                  </a:lnTo>
                  <a:lnTo>
                    <a:pt x="4969599" y="186799"/>
                  </a:lnTo>
                  <a:lnTo>
                    <a:pt x="4972431" y="177037"/>
                  </a:lnTo>
                  <a:lnTo>
                    <a:pt x="4972431" y="169925"/>
                  </a:lnTo>
                  <a:lnTo>
                    <a:pt x="4934144" y="155817"/>
                  </a:lnTo>
                  <a:lnTo>
                    <a:pt x="4922138" y="154177"/>
                  </a:lnTo>
                  <a:lnTo>
                    <a:pt x="4907734" y="151798"/>
                  </a:lnTo>
                  <a:lnTo>
                    <a:pt x="4862857" y="140092"/>
                  </a:lnTo>
                  <a:lnTo>
                    <a:pt x="4831984" y="114222"/>
                  </a:lnTo>
                  <a:lnTo>
                    <a:pt x="4823840" y="79628"/>
                  </a:lnTo>
                  <a:lnTo>
                    <a:pt x="4824694" y="68266"/>
                  </a:lnTo>
                  <a:lnTo>
                    <a:pt x="4844829" y="29680"/>
                  </a:lnTo>
                  <a:lnTo>
                    <a:pt x="4890200" y="5732"/>
                  </a:lnTo>
                  <a:lnTo>
                    <a:pt x="4920732" y="640"/>
                  </a:lnTo>
                  <a:lnTo>
                    <a:pt x="4937759" y="0"/>
                  </a:lnTo>
                  <a:close/>
                </a:path>
                <a:path w="5040630" h="342265">
                  <a:moveTo>
                    <a:pt x="4658486" y="0"/>
                  </a:moveTo>
                  <a:lnTo>
                    <a:pt x="4712172" y="9161"/>
                  </a:lnTo>
                  <a:lnTo>
                    <a:pt x="4755292" y="35655"/>
                  </a:lnTo>
                  <a:lnTo>
                    <a:pt x="4783609" y="76221"/>
                  </a:lnTo>
                  <a:lnTo>
                    <a:pt x="4793360" y="126745"/>
                  </a:lnTo>
                  <a:lnTo>
                    <a:pt x="4792285" y="144535"/>
                  </a:lnTo>
                  <a:lnTo>
                    <a:pt x="4775961" y="192024"/>
                  </a:lnTo>
                  <a:lnTo>
                    <a:pt x="4742457" y="228224"/>
                  </a:lnTo>
                  <a:lnTo>
                    <a:pt x="4695316" y="249285"/>
                  </a:lnTo>
                  <a:lnTo>
                    <a:pt x="4658486" y="253364"/>
                  </a:lnTo>
                  <a:lnTo>
                    <a:pt x="4639556" y="252343"/>
                  </a:lnTo>
                  <a:lnTo>
                    <a:pt x="4588763" y="237108"/>
                  </a:lnTo>
                  <a:lnTo>
                    <a:pt x="4550080" y="205694"/>
                  </a:lnTo>
                  <a:lnTo>
                    <a:pt x="4527534" y="161337"/>
                  </a:lnTo>
                  <a:lnTo>
                    <a:pt x="4523232" y="126745"/>
                  </a:lnTo>
                  <a:lnTo>
                    <a:pt x="4524305" y="108936"/>
                  </a:lnTo>
                  <a:lnTo>
                    <a:pt x="4540504" y="61340"/>
                  </a:lnTo>
                  <a:lnTo>
                    <a:pt x="4574186" y="25157"/>
                  </a:lnTo>
                  <a:lnTo>
                    <a:pt x="4621625" y="4079"/>
                  </a:lnTo>
                  <a:lnTo>
                    <a:pt x="4658486" y="0"/>
                  </a:lnTo>
                  <a:close/>
                </a:path>
                <a:path w="5040630" h="342265">
                  <a:moveTo>
                    <a:pt x="4390643" y="0"/>
                  </a:moveTo>
                  <a:lnTo>
                    <a:pt x="4443364" y="9161"/>
                  </a:lnTo>
                  <a:lnTo>
                    <a:pt x="4483608" y="35972"/>
                  </a:lnTo>
                  <a:lnTo>
                    <a:pt x="4500753" y="62737"/>
                  </a:lnTo>
                  <a:lnTo>
                    <a:pt x="4445508" y="92455"/>
                  </a:lnTo>
                  <a:lnTo>
                    <a:pt x="4434838" y="77620"/>
                  </a:lnTo>
                  <a:lnTo>
                    <a:pt x="4422060" y="67024"/>
                  </a:lnTo>
                  <a:lnTo>
                    <a:pt x="4407163" y="60666"/>
                  </a:lnTo>
                  <a:lnTo>
                    <a:pt x="4390135" y="58546"/>
                  </a:lnTo>
                  <a:lnTo>
                    <a:pt x="4376804" y="59689"/>
                  </a:lnTo>
                  <a:lnTo>
                    <a:pt x="4335907" y="86812"/>
                  </a:lnTo>
                  <a:lnTo>
                    <a:pt x="4325620" y="126745"/>
                  </a:lnTo>
                  <a:lnTo>
                    <a:pt x="4326763" y="141650"/>
                  </a:lnTo>
                  <a:lnTo>
                    <a:pt x="4343908" y="176529"/>
                  </a:lnTo>
                  <a:lnTo>
                    <a:pt x="4390135" y="194817"/>
                  </a:lnTo>
                  <a:lnTo>
                    <a:pt x="4407306" y="192700"/>
                  </a:lnTo>
                  <a:lnTo>
                    <a:pt x="4422251" y="186356"/>
                  </a:lnTo>
                  <a:lnTo>
                    <a:pt x="4434980" y="175797"/>
                  </a:lnTo>
                  <a:lnTo>
                    <a:pt x="4445508" y="161036"/>
                  </a:lnTo>
                  <a:lnTo>
                    <a:pt x="4500753" y="191134"/>
                  </a:lnTo>
                  <a:lnTo>
                    <a:pt x="4472035" y="227853"/>
                  </a:lnTo>
                  <a:lnTo>
                    <a:pt x="4427029" y="249253"/>
                  </a:lnTo>
                  <a:lnTo>
                    <a:pt x="4390643" y="253364"/>
                  </a:lnTo>
                  <a:lnTo>
                    <a:pt x="4371447" y="252343"/>
                  </a:lnTo>
                  <a:lnTo>
                    <a:pt x="4319905" y="237108"/>
                  </a:lnTo>
                  <a:lnTo>
                    <a:pt x="4280703" y="205694"/>
                  </a:lnTo>
                  <a:lnTo>
                    <a:pt x="4257865" y="161337"/>
                  </a:lnTo>
                  <a:lnTo>
                    <a:pt x="4253483" y="126745"/>
                  </a:lnTo>
                  <a:lnTo>
                    <a:pt x="4254579" y="108936"/>
                  </a:lnTo>
                  <a:lnTo>
                    <a:pt x="4271009" y="61340"/>
                  </a:lnTo>
                  <a:lnTo>
                    <a:pt x="4305139" y="25157"/>
                  </a:lnTo>
                  <a:lnTo>
                    <a:pt x="4353274" y="4079"/>
                  </a:lnTo>
                  <a:lnTo>
                    <a:pt x="4371447" y="1021"/>
                  </a:lnTo>
                  <a:lnTo>
                    <a:pt x="4390643" y="0"/>
                  </a:lnTo>
                  <a:close/>
                </a:path>
                <a:path w="5040630" h="342265">
                  <a:moveTo>
                    <a:pt x="3919220" y="0"/>
                  </a:moveTo>
                  <a:lnTo>
                    <a:pt x="3944369" y="2212"/>
                  </a:lnTo>
                  <a:lnTo>
                    <a:pt x="3966305" y="8842"/>
                  </a:lnTo>
                  <a:lnTo>
                    <a:pt x="3985049" y="19877"/>
                  </a:lnTo>
                  <a:lnTo>
                    <a:pt x="4000627" y="35305"/>
                  </a:lnTo>
                  <a:lnTo>
                    <a:pt x="4000627" y="3682"/>
                  </a:lnTo>
                  <a:lnTo>
                    <a:pt x="4068318" y="3682"/>
                  </a:lnTo>
                  <a:lnTo>
                    <a:pt x="4068318" y="208533"/>
                  </a:lnTo>
                  <a:lnTo>
                    <a:pt x="4059475" y="267493"/>
                  </a:lnTo>
                  <a:lnTo>
                    <a:pt x="4033011" y="309117"/>
                  </a:lnTo>
                  <a:lnTo>
                    <a:pt x="3989768" y="333803"/>
                  </a:lnTo>
                  <a:lnTo>
                    <a:pt x="3930142" y="342011"/>
                  </a:lnTo>
                  <a:lnTo>
                    <a:pt x="3912566" y="341465"/>
                  </a:lnTo>
                  <a:lnTo>
                    <a:pt x="3862578" y="333375"/>
                  </a:lnTo>
                  <a:lnTo>
                    <a:pt x="3820679" y="315944"/>
                  </a:lnTo>
                  <a:lnTo>
                    <a:pt x="3809492" y="308228"/>
                  </a:lnTo>
                  <a:lnTo>
                    <a:pt x="3837812" y="257048"/>
                  </a:lnTo>
                  <a:lnTo>
                    <a:pt x="3846125" y="263098"/>
                  </a:lnTo>
                  <a:lnTo>
                    <a:pt x="3855450" y="268493"/>
                  </a:lnTo>
                  <a:lnTo>
                    <a:pt x="3900931" y="282971"/>
                  </a:lnTo>
                  <a:lnTo>
                    <a:pt x="3924680" y="284861"/>
                  </a:lnTo>
                  <a:lnTo>
                    <a:pt x="3942018" y="283815"/>
                  </a:lnTo>
                  <a:lnTo>
                    <a:pt x="3979291" y="268224"/>
                  </a:lnTo>
                  <a:lnTo>
                    <a:pt x="3995846" y="233541"/>
                  </a:lnTo>
                  <a:lnTo>
                    <a:pt x="3996944" y="217677"/>
                  </a:lnTo>
                  <a:lnTo>
                    <a:pt x="3996944" y="207137"/>
                  </a:lnTo>
                  <a:lnTo>
                    <a:pt x="3981656" y="220545"/>
                  </a:lnTo>
                  <a:lnTo>
                    <a:pt x="3963606" y="230108"/>
                  </a:lnTo>
                  <a:lnTo>
                    <a:pt x="3942794" y="235837"/>
                  </a:lnTo>
                  <a:lnTo>
                    <a:pt x="3919220" y="237743"/>
                  </a:lnTo>
                  <a:lnTo>
                    <a:pt x="3902642" y="236815"/>
                  </a:lnTo>
                  <a:lnTo>
                    <a:pt x="3857244" y="222884"/>
                  </a:lnTo>
                  <a:lnTo>
                    <a:pt x="3821668" y="193845"/>
                  </a:lnTo>
                  <a:lnTo>
                    <a:pt x="3800379" y="152034"/>
                  </a:lnTo>
                  <a:lnTo>
                    <a:pt x="3796283" y="118871"/>
                  </a:lnTo>
                  <a:lnTo>
                    <a:pt x="3797307" y="101828"/>
                  </a:lnTo>
                  <a:lnTo>
                    <a:pt x="3812667" y="56768"/>
                  </a:lnTo>
                  <a:lnTo>
                    <a:pt x="3843956" y="23050"/>
                  </a:lnTo>
                  <a:lnTo>
                    <a:pt x="3886803" y="3714"/>
                  </a:lnTo>
                  <a:lnTo>
                    <a:pt x="3902642" y="928"/>
                  </a:lnTo>
                  <a:lnTo>
                    <a:pt x="3919220" y="0"/>
                  </a:lnTo>
                  <a:close/>
                </a:path>
                <a:path w="5040630" h="342265">
                  <a:moveTo>
                    <a:pt x="3631310" y="0"/>
                  </a:moveTo>
                  <a:lnTo>
                    <a:pt x="3684996" y="9161"/>
                  </a:lnTo>
                  <a:lnTo>
                    <a:pt x="3728116" y="35655"/>
                  </a:lnTo>
                  <a:lnTo>
                    <a:pt x="3756433" y="76221"/>
                  </a:lnTo>
                  <a:lnTo>
                    <a:pt x="3766184" y="126745"/>
                  </a:lnTo>
                  <a:lnTo>
                    <a:pt x="3765109" y="144535"/>
                  </a:lnTo>
                  <a:lnTo>
                    <a:pt x="3748785" y="192024"/>
                  </a:lnTo>
                  <a:lnTo>
                    <a:pt x="3715281" y="228224"/>
                  </a:lnTo>
                  <a:lnTo>
                    <a:pt x="3668141" y="249285"/>
                  </a:lnTo>
                  <a:lnTo>
                    <a:pt x="3631310" y="253364"/>
                  </a:lnTo>
                  <a:lnTo>
                    <a:pt x="3612380" y="252343"/>
                  </a:lnTo>
                  <a:lnTo>
                    <a:pt x="3561587" y="237108"/>
                  </a:lnTo>
                  <a:lnTo>
                    <a:pt x="3522904" y="205694"/>
                  </a:lnTo>
                  <a:lnTo>
                    <a:pt x="3500358" y="161337"/>
                  </a:lnTo>
                  <a:lnTo>
                    <a:pt x="3496055" y="126745"/>
                  </a:lnTo>
                  <a:lnTo>
                    <a:pt x="3497129" y="108936"/>
                  </a:lnTo>
                  <a:lnTo>
                    <a:pt x="3513328" y="61340"/>
                  </a:lnTo>
                  <a:lnTo>
                    <a:pt x="3547010" y="25157"/>
                  </a:lnTo>
                  <a:lnTo>
                    <a:pt x="3594449" y="4079"/>
                  </a:lnTo>
                  <a:lnTo>
                    <a:pt x="3631310" y="0"/>
                  </a:lnTo>
                  <a:close/>
                </a:path>
                <a:path w="5040630" h="342265">
                  <a:moveTo>
                    <a:pt x="3193922" y="0"/>
                  </a:moveTo>
                  <a:lnTo>
                    <a:pt x="3247608" y="9161"/>
                  </a:lnTo>
                  <a:lnTo>
                    <a:pt x="3290728" y="35655"/>
                  </a:lnTo>
                  <a:lnTo>
                    <a:pt x="3319045" y="76221"/>
                  </a:lnTo>
                  <a:lnTo>
                    <a:pt x="3328797" y="126745"/>
                  </a:lnTo>
                  <a:lnTo>
                    <a:pt x="3327721" y="144535"/>
                  </a:lnTo>
                  <a:lnTo>
                    <a:pt x="3311398" y="192024"/>
                  </a:lnTo>
                  <a:lnTo>
                    <a:pt x="3277893" y="228224"/>
                  </a:lnTo>
                  <a:lnTo>
                    <a:pt x="3230753" y="249285"/>
                  </a:lnTo>
                  <a:lnTo>
                    <a:pt x="3193922" y="253364"/>
                  </a:lnTo>
                  <a:lnTo>
                    <a:pt x="3174992" y="252343"/>
                  </a:lnTo>
                  <a:lnTo>
                    <a:pt x="3124199" y="237108"/>
                  </a:lnTo>
                  <a:lnTo>
                    <a:pt x="3085516" y="205694"/>
                  </a:lnTo>
                  <a:lnTo>
                    <a:pt x="3062970" y="161337"/>
                  </a:lnTo>
                  <a:lnTo>
                    <a:pt x="3058668" y="126745"/>
                  </a:lnTo>
                  <a:lnTo>
                    <a:pt x="3059741" y="108936"/>
                  </a:lnTo>
                  <a:lnTo>
                    <a:pt x="3075940" y="61340"/>
                  </a:lnTo>
                  <a:lnTo>
                    <a:pt x="3109622" y="25157"/>
                  </a:lnTo>
                  <a:lnTo>
                    <a:pt x="3157061" y="4079"/>
                  </a:lnTo>
                  <a:lnTo>
                    <a:pt x="3193922" y="0"/>
                  </a:lnTo>
                  <a:close/>
                </a:path>
                <a:path w="5040630" h="342265">
                  <a:moveTo>
                    <a:pt x="2910967" y="0"/>
                  </a:moveTo>
                  <a:lnTo>
                    <a:pt x="2952289" y="6857"/>
                  </a:lnTo>
                  <a:lnTo>
                    <a:pt x="2984754" y="27431"/>
                  </a:lnTo>
                  <a:lnTo>
                    <a:pt x="3005899" y="61515"/>
                  </a:lnTo>
                  <a:lnTo>
                    <a:pt x="3012947" y="108838"/>
                  </a:lnTo>
                  <a:lnTo>
                    <a:pt x="3012947" y="249681"/>
                  </a:lnTo>
                  <a:lnTo>
                    <a:pt x="2941573" y="249681"/>
                  </a:lnTo>
                  <a:lnTo>
                    <a:pt x="2941573" y="119887"/>
                  </a:lnTo>
                  <a:lnTo>
                    <a:pt x="2940766" y="106150"/>
                  </a:lnTo>
                  <a:lnTo>
                    <a:pt x="2921650" y="69865"/>
                  </a:lnTo>
                  <a:lnTo>
                    <a:pt x="2891790" y="61721"/>
                  </a:lnTo>
                  <a:lnTo>
                    <a:pt x="2878955" y="62769"/>
                  </a:lnTo>
                  <a:lnTo>
                    <a:pt x="2841736" y="87814"/>
                  </a:lnTo>
                  <a:lnTo>
                    <a:pt x="2832735" y="128015"/>
                  </a:lnTo>
                  <a:lnTo>
                    <a:pt x="2832735" y="249681"/>
                  </a:lnTo>
                  <a:lnTo>
                    <a:pt x="2761487" y="249681"/>
                  </a:lnTo>
                  <a:lnTo>
                    <a:pt x="2761487" y="3682"/>
                  </a:lnTo>
                  <a:lnTo>
                    <a:pt x="2829560" y="3682"/>
                  </a:lnTo>
                  <a:lnTo>
                    <a:pt x="2829560" y="32512"/>
                  </a:lnTo>
                  <a:lnTo>
                    <a:pt x="2837056" y="25153"/>
                  </a:lnTo>
                  <a:lnTo>
                    <a:pt x="2875551" y="4822"/>
                  </a:lnTo>
                  <a:lnTo>
                    <a:pt x="2898653" y="543"/>
                  </a:lnTo>
                  <a:lnTo>
                    <a:pt x="2910967" y="0"/>
                  </a:lnTo>
                  <a:close/>
                </a:path>
                <a:path w="5040630" h="342265">
                  <a:moveTo>
                    <a:pt x="2610611" y="0"/>
                  </a:moveTo>
                  <a:lnTo>
                    <a:pt x="2663332" y="9161"/>
                  </a:lnTo>
                  <a:lnTo>
                    <a:pt x="2703575" y="35972"/>
                  </a:lnTo>
                  <a:lnTo>
                    <a:pt x="2720721" y="62737"/>
                  </a:lnTo>
                  <a:lnTo>
                    <a:pt x="2665476" y="92455"/>
                  </a:lnTo>
                  <a:lnTo>
                    <a:pt x="2654806" y="77620"/>
                  </a:lnTo>
                  <a:lnTo>
                    <a:pt x="2642028" y="67024"/>
                  </a:lnTo>
                  <a:lnTo>
                    <a:pt x="2627131" y="60666"/>
                  </a:lnTo>
                  <a:lnTo>
                    <a:pt x="2610104" y="58546"/>
                  </a:lnTo>
                  <a:lnTo>
                    <a:pt x="2596772" y="59689"/>
                  </a:lnTo>
                  <a:lnTo>
                    <a:pt x="2555875" y="86812"/>
                  </a:lnTo>
                  <a:lnTo>
                    <a:pt x="2545587" y="126745"/>
                  </a:lnTo>
                  <a:lnTo>
                    <a:pt x="2546731" y="141650"/>
                  </a:lnTo>
                  <a:lnTo>
                    <a:pt x="2563876" y="176529"/>
                  </a:lnTo>
                  <a:lnTo>
                    <a:pt x="2610104" y="194817"/>
                  </a:lnTo>
                  <a:lnTo>
                    <a:pt x="2627274" y="192700"/>
                  </a:lnTo>
                  <a:lnTo>
                    <a:pt x="2642219" y="186356"/>
                  </a:lnTo>
                  <a:lnTo>
                    <a:pt x="2654948" y="175797"/>
                  </a:lnTo>
                  <a:lnTo>
                    <a:pt x="2665476" y="161036"/>
                  </a:lnTo>
                  <a:lnTo>
                    <a:pt x="2720721" y="191134"/>
                  </a:lnTo>
                  <a:lnTo>
                    <a:pt x="2692003" y="227853"/>
                  </a:lnTo>
                  <a:lnTo>
                    <a:pt x="2646997" y="249253"/>
                  </a:lnTo>
                  <a:lnTo>
                    <a:pt x="2610611" y="253364"/>
                  </a:lnTo>
                  <a:lnTo>
                    <a:pt x="2591415" y="252343"/>
                  </a:lnTo>
                  <a:lnTo>
                    <a:pt x="2539872" y="237108"/>
                  </a:lnTo>
                  <a:lnTo>
                    <a:pt x="2500671" y="205694"/>
                  </a:lnTo>
                  <a:lnTo>
                    <a:pt x="2477833" y="161337"/>
                  </a:lnTo>
                  <a:lnTo>
                    <a:pt x="2473452" y="126745"/>
                  </a:lnTo>
                  <a:lnTo>
                    <a:pt x="2474547" y="108936"/>
                  </a:lnTo>
                  <a:lnTo>
                    <a:pt x="2490978" y="61340"/>
                  </a:lnTo>
                  <a:lnTo>
                    <a:pt x="2525107" y="25157"/>
                  </a:lnTo>
                  <a:lnTo>
                    <a:pt x="2573242" y="4079"/>
                  </a:lnTo>
                  <a:lnTo>
                    <a:pt x="2591415" y="1021"/>
                  </a:lnTo>
                  <a:lnTo>
                    <a:pt x="2610611" y="0"/>
                  </a:lnTo>
                  <a:close/>
                </a:path>
                <a:path w="5040630" h="342265">
                  <a:moveTo>
                    <a:pt x="2316607" y="0"/>
                  </a:moveTo>
                  <a:lnTo>
                    <a:pt x="2366916" y="8786"/>
                  </a:lnTo>
                  <a:lnTo>
                    <a:pt x="2408078" y="34480"/>
                  </a:lnTo>
                  <a:lnTo>
                    <a:pt x="2435193" y="75271"/>
                  </a:lnTo>
                  <a:lnTo>
                    <a:pt x="2444622" y="127634"/>
                  </a:lnTo>
                  <a:lnTo>
                    <a:pt x="2444622" y="128524"/>
                  </a:lnTo>
                  <a:lnTo>
                    <a:pt x="2444115" y="134874"/>
                  </a:lnTo>
                  <a:lnTo>
                    <a:pt x="2443226" y="146812"/>
                  </a:lnTo>
                  <a:lnTo>
                    <a:pt x="2257171" y="146812"/>
                  </a:lnTo>
                  <a:lnTo>
                    <a:pt x="2260524" y="157644"/>
                  </a:lnTo>
                  <a:lnTo>
                    <a:pt x="2290845" y="188714"/>
                  </a:lnTo>
                  <a:lnTo>
                    <a:pt x="2327529" y="196214"/>
                  </a:lnTo>
                  <a:lnTo>
                    <a:pt x="2336865" y="195857"/>
                  </a:lnTo>
                  <a:lnTo>
                    <a:pt x="2375931" y="183102"/>
                  </a:lnTo>
                  <a:lnTo>
                    <a:pt x="2389251" y="172465"/>
                  </a:lnTo>
                  <a:lnTo>
                    <a:pt x="2427223" y="213613"/>
                  </a:lnTo>
                  <a:lnTo>
                    <a:pt x="2407868" y="230969"/>
                  </a:lnTo>
                  <a:lnTo>
                    <a:pt x="2384488" y="243395"/>
                  </a:lnTo>
                  <a:lnTo>
                    <a:pt x="2357108" y="250868"/>
                  </a:lnTo>
                  <a:lnTo>
                    <a:pt x="2325751" y="253364"/>
                  </a:lnTo>
                  <a:lnTo>
                    <a:pt x="2305508" y="252343"/>
                  </a:lnTo>
                  <a:lnTo>
                    <a:pt x="2252091" y="237108"/>
                  </a:lnTo>
                  <a:lnTo>
                    <a:pt x="2212336" y="205694"/>
                  </a:lnTo>
                  <a:lnTo>
                    <a:pt x="2189718" y="161337"/>
                  </a:lnTo>
                  <a:lnTo>
                    <a:pt x="2185416" y="126745"/>
                  </a:lnTo>
                  <a:lnTo>
                    <a:pt x="2186487" y="109100"/>
                  </a:lnTo>
                  <a:lnTo>
                    <a:pt x="2202560" y="61594"/>
                  </a:lnTo>
                  <a:lnTo>
                    <a:pt x="2235404" y="25161"/>
                  </a:lnTo>
                  <a:lnTo>
                    <a:pt x="2281316" y="4079"/>
                  </a:lnTo>
                  <a:lnTo>
                    <a:pt x="2298503" y="1021"/>
                  </a:lnTo>
                  <a:lnTo>
                    <a:pt x="2316607" y="0"/>
                  </a:lnTo>
                  <a:close/>
                </a:path>
                <a:path w="5040630" h="342265">
                  <a:moveTo>
                    <a:pt x="1725168" y="0"/>
                  </a:moveTo>
                  <a:lnTo>
                    <a:pt x="1764083" y="3214"/>
                  </a:lnTo>
                  <a:lnTo>
                    <a:pt x="1810756" y="16805"/>
                  </a:lnTo>
                  <a:lnTo>
                    <a:pt x="1819783" y="21589"/>
                  </a:lnTo>
                  <a:lnTo>
                    <a:pt x="1796033" y="72262"/>
                  </a:lnTo>
                  <a:lnTo>
                    <a:pt x="1779389" y="64262"/>
                  </a:lnTo>
                  <a:lnTo>
                    <a:pt x="1762029" y="58547"/>
                  </a:lnTo>
                  <a:lnTo>
                    <a:pt x="1743956" y="55118"/>
                  </a:lnTo>
                  <a:lnTo>
                    <a:pt x="1725168" y="53975"/>
                  </a:lnTo>
                  <a:lnTo>
                    <a:pt x="1714452" y="54379"/>
                  </a:lnTo>
                  <a:lnTo>
                    <a:pt x="1679447" y="70103"/>
                  </a:lnTo>
                  <a:lnTo>
                    <a:pt x="1679447" y="76834"/>
                  </a:lnTo>
                  <a:lnTo>
                    <a:pt x="1679447" y="84454"/>
                  </a:lnTo>
                  <a:lnTo>
                    <a:pt x="1718484" y="99480"/>
                  </a:lnTo>
                  <a:lnTo>
                    <a:pt x="1731009" y="101600"/>
                  </a:lnTo>
                  <a:lnTo>
                    <a:pt x="1745444" y="104124"/>
                  </a:lnTo>
                  <a:lnTo>
                    <a:pt x="1789721" y="115718"/>
                  </a:lnTo>
                  <a:lnTo>
                    <a:pt x="1820001" y="141378"/>
                  </a:lnTo>
                  <a:lnTo>
                    <a:pt x="1828037" y="175132"/>
                  </a:lnTo>
                  <a:lnTo>
                    <a:pt x="1827180" y="186253"/>
                  </a:lnTo>
                  <a:lnTo>
                    <a:pt x="1806678" y="224278"/>
                  </a:lnTo>
                  <a:lnTo>
                    <a:pt x="1760553" y="247792"/>
                  </a:lnTo>
                  <a:lnTo>
                    <a:pt x="1711833" y="253364"/>
                  </a:lnTo>
                  <a:lnTo>
                    <a:pt x="1696593" y="252888"/>
                  </a:lnTo>
                  <a:lnTo>
                    <a:pt x="1652016" y="245744"/>
                  </a:lnTo>
                  <a:lnTo>
                    <a:pt x="1614761" y="232296"/>
                  </a:lnTo>
                  <a:lnTo>
                    <a:pt x="1605280" y="226821"/>
                  </a:lnTo>
                  <a:lnTo>
                    <a:pt x="1629156" y="175640"/>
                  </a:lnTo>
                  <a:lnTo>
                    <a:pt x="1637778" y="180641"/>
                  </a:lnTo>
                  <a:lnTo>
                    <a:pt x="1647269" y="185165"/>
                  </a:lnTo>
                  <a:lnTo>
                    <a:pt x="1691957" y="197754"/>
                  </a:lnTo>
                  <a:lnTo>
                    <a:pt x="1714627" y="199389"/>
                  </a:lnTo>
                  <a:lnTo>
                    <a:pt x="1734389" y="197987"/>
                  </a:lnTo>
                  <a:lnTo>
                    <a:pt x="1748520" y="193786"/>
                  </a:lnTo>
                  <a:lnTo>
                    <a:pt x="1757007" y="186799"/>
                  </a:lnTo>
                  <a:lnTo>
                    <a:pt x="1759839" y="177037"/>
                  </a:lnTo>
                  <a:lnTo>
                    <a:pt x="1759839" y="169925"/>
                  </a:lnTo>
                  <a:lnTo>
                    <a:pt x="1721552" y="155817"/>
                  </a:lnTo>
                  <a:lnTo>
                    <a:pt x="1709546" y="154177"/>
                  </a:lnTo>
                  <a:lnTo>
                    <a:pt x="1695142" y="151798"/>
                  </a:lnTo>
                  <a:lnTo>
                    <a:pt x="1650265" y="140092"/>
                  </a:lnTo>
                  <a:lnTo>
                    <a:pt x="1619392" y="114222"/>
                  </a:lnTo>
                  <a:lnTo>
                    <a:pt x="1611248" y="79628"/>
                  </a:lnTo>
                  <a:lnTo>
                    <a:pt x="1612102" y="68266"/>
                  </a:lnTo>
                  <a:lnTo>
                    <a:pt x="1632237" y="29680"/>
                  </a:lnTo>
                  <a:lnTo>
                    <a:pt x="1677608" y="5732"/>
                  </a:lnTo>
                  <a:lnTo>
                    <a:pt x="1708140" y="640"/>
                  </a:lnTo>
                  <a:lnTo>
                    <a:pt x="1725168" y="0"/>
                  </a:lnTo>
                  <a:close/>
                </a:path>
                <a:path w="5040630" h="342265">
                  <a:moveTo>
                    <a:pt x="1445895" y="0"/>
                  </a:moveTo>
                  <a:lnTo>
                    <a:pt x="1499580" y="9161"/>
                  </a:lnTo>
                  <a:lnTo>
                    <a:pt x="1542700" y="35655"/>
                  </a:lnTo>
                  <a:lnTo>
                    <a:pt x="1571017" y="76221"/>
                  </a:lnTo>
                  <a:lnTo>
                    <a:pt x="1580769" y="126745"/>
                  </a:lnTo>
                  <a:lnTo>
                    <a:pt x="1579693" y="144535"/>
                  </a:lnTo>
                  <a:lnTo>
                    <a:pt x="1563370" y="192024"/>
                  </a:lnTo>
                  <a:lnTo>
                    <a:pt x="1529865" y="228224"/>
                  </a:lnTo>
                  <a:lnTo>
                    <a:pt x="1482725" y="249285"/>
                  </a:lnTo>
                  <a:lnTo>
                    <a:pt x="1445895" y="253364"/>
                  </a:lnTo>
                  <a:lnTo>
                    <a:pt x="1426964" y="252343"/>
                  </a:lnTo>
                  <a:lnTo>
                    <a:pt x="1376171" y="237108"/>
                  </a:lnTo>
                  <a:lnTo>
                    <a:pt x="1337488" y="205694"/>
                  </a:lnTo>
                  <a:lnTo>
                    <a:pt x="1314942" y="161337"/>
                  </a:lnTo>
                  <a:lnTo>
                    <a:pt x="1310640" y="126745"/>
                  </a:lnTo>
                  <a:lnTo>
                    <a:pt x="1311713" y="108936"/>
                  </a:lnTo>
                  <a:lnTo>
                    <a:pt x="1327911" y="61340"/>
                  </a:lnTo>
                  <a:lnTo>
                    <a:pt x="1361594" y="25157"/>
                  </a:lnTo>
                  <a:lnTo>
                    <a:pt x="1409033" y="4079"/>
                  </a:lnTo>
                  <a:lnTo>
                    <a:pt x="1445895" y="0"/>
                  </a:lnTo>
                  <a:close/>
                </a:path>
                <a:path w="5040630" h="342265">
                  <a:moveTo>
                    <a:pt x="1182623" y="0"/>
                  </a:moveTo>
                  <a:lnTo>
                    <a:pt x="1221539" y="3214"/>
                  </a:lnTo>
                  <a:lnTo>
                    <a:pt x="1268212" y="16805"/>
                  </a:lnTo>
                  <a:lnTo>
                    <a:pt x="1277239" y="21589"/>
                  </a:lnTo>
                  <a:lnTo>
                    <a:pt x="1253490" y="72262"/>
                  </a:lnTo>
                  <a:lnTo>
                    <a:pt x="1236845" y="64262"/>
                  </a:lnTo>
                  <a:lnTo>
                    <a:pt x="1219485" y="58547"/>
                  </a:lnTo>
                  <a:lnTo>
                    <a:pt x="1201412" y="55118"/>
                  </a:lnTo>
                  <a:lnTo>
                    <a:pt x="1182623" y="53975"/>
                  </a:lnTo>
                  <a:lnTo>
                    <a:pt x="1171908" y="54379"/>
                  </a:lnTo>
                  <a:lnTo>
                    <a:pt x="1136904" y="70103"/>
                  </a:lnTo>
                  <a:lnTo>
                    <a:pt x="1136904" y="76834"/>
                  </a:lnTo>
                  <a:lnTo>
                    <a:pt x="1136904" y="84454"/>
                  </a:lnTo>
                  <a:lnTo>
                    <a:pt x="1175940" y="99480"/>
                  </a:lnTo>
                  <a:lnTo>
                    <a:pt x="1188466" y="101600"/>
                  </a:lnTo>
                  <a:lnTo>
                    <a:pt x="1202900" y="104124"/>
                  </a:lnTo>
                  <a:lnTo>
                    <a:pt x="1247177" y="115718"/>
                  </a:lnTo>
                  <a:lnTo>
                    <a:pt x="1277457" y="141378"/>
                  </a:lnTo>
                  <a:lnTo>
                    <a:pt x="1285494" y="175132"/>
                  </a:lnTo>
                  <a:lnTo>
                    <a:pt x="1284636" y="186253"/>
                  </a:lnTo>
                  <a:lnTo>
                    <a:pt x="1264134" y="224278"/>
                  </a:lnTo>
                  <a:lnTo>
                    <a:pt x="1218009" y="247792"/>
                  </a:lnTo>
                  <a:lnTo>
                    <a:pt x="1169289" y="253364"/>
                  </a:lnTo>
                  <a:lnTo>
                    <a:pt x="1154049" y="252888"/>
                  </a:lnTo>
                  <a:lnTo>
                    <a:pt x="1109471" y="245744"/>
                  </a:lnTo>
                  <a:lnTo>
                    <a:pt x="1072217" y="232296"/>
                  </a:lnTo>
                  <a:lnTo>
                    <a:pt x="1062735" y="226821"/>
                  </a:lnTo>
                  <a:lnTo>
                    <a:pt x="1086611" y="175640"/>
                  </a:lnTo>
                  <a:lnTo>
                    <a:pt x="1095234" y="180641"/>
                  </a:lnTo>
                  <a:lnTo>
                    <a:pt x="1104725" y="185165"/>
                  </a:lnTo>
                  <a:lnTo>
                    <a:pt x="1149413" y="197754"/>
                  </a:lnTo>
                  <a:lnTo>
                    <a:pt x="1172083" y="199389"/>
                  </a:lnTo>
                  <a:lnTo>
                    <a:pt x="1191845" y="197987"/>
                  </a:lnTo>
                  <a:lnTo>
                    <a:pt x="1205976" y="193786"/>
                  </a:lnTo>
                  <a:lnTo>
                    <a:pt x="1214463" y="186799"/>
                  </a:lnTo>
                  <a:lnTo>
                    <a:pt x="1217295" y="177037"/>
                  </a:lnTo>
                  <a:lnTo>
                    <a:pt x="1217295" y="169925"/>
                  </a:lnTo>
                  <a:lnTo>
                    <a:pt x="1179008" y="155817"/>
                  </a:lnTo>
                  <a:lnTo>
                    <a:pt x="1167003" y="154177"/>
                  </a:lnTo>
                  <a:lnTo>
                    <a:pt x="1152598" y="151798"/>
                  </a:lnTo>
                  <a:lnTo>
                    <a:pt x="1107721" y="140092"/>
                  </a:lnTo>
                  <a:lnTo>
                    <a:pt x="1076848" y="114222"/>
                  </a:lnTo>
                  <a:lnTo>
                    <a:pt x="1068705" y="79628"/>
                  </a:lnTo>
                  <a:lnTo>
                    <a:pt x="1069558" y="68266"/>
                  </a:lnTo>
                  <a:lnTo>
                    <a:pt x="1089693" y="29680"/>
                  </a:lnTo>
                  <a:lnTo>
                    <a:pt x="1135064" y="5732"/>
                  </a:lnTo>
                  <a:lnTo>
                    <a:pt x="1165596" y="640"/>
                  </a:lnTo>
                  <a:lnTo>
                    <a:pt x="1182623" y="0"/>
                  </a:lnTo>
                  <a:close/>
                </a:path>
                <a:path w="5040630" h="342265">
                  <a:moveTo>
                    <a:pt x="1042669" y="0"/>
                  </a:moveTo>
                  <a:lnTo>
                    <a:pt x="1042669" y="65912"/>
                  </a:lnTo>
                  <a:lnTo>
                    <a:pt x="1034795" y="65277"/>
                  </a:lnTo>
                  <a:lnTo>
                    <a:pt x="1029461" y="65024"/>
                  </a:lnTo>
                  <a:lnTo>
                    <a:pt x="1026668" y="65024"/>
                  </a:lnTo>
                  <a:lnTo>
                    <a:pt x="1012166" y="66095"/>
                  </a:lnTo>
                  <a:lnTo>
                    <a:pt x="971067" y="91813"/>
                  </a:lnTo>
                  <a:lnTo>
                    <a:pt x="961263" y="133603"/>
                  </a:lnTo>
                  <a:lnTo>
                    <a:pt x="961263" y="249681"/>
                  </a:lnTo>
                  <a:lnTo>
                    <a:pt x="890015" y="249681"/>
                  </a:lnTo>
                  <a:lnTo>
                    <a:pt x="890015" y="3682"/>
                  </a:lnTo>
                  <a:lnTo>
                    <a:pt x="958088" y="3682"/>
                  </a:lnTo>
                  <a:lnTo>
                    <a:pt x="958088" y="36194"/>
                  </a:lnTo>
                  <a:lnTo>
                    <a:pt x="965039" y="27789"/>
                  </a:lnTo>
                  <a:lnTo>
                    <a:pt x="1003897" y="5143"/>
                  </a:lnTo>
                  <a:lnTo>
                    <a:pt x="1028904" y="571"/>
                  </a:lnTo>
                  <a:lnTo>
                    <a:pt x="1042669" y="0"/>
                  </a:lnTo>
                  <a:close/>
                </a:path>
                <a:path w="5040630" h="342265">
                  <a:moveTo>
                    <a:pt x="425195" y="0"/>
                  </a:moveTo>
                  <a:lnTo>
                    <a:pt x="477916" y="9161"/>
                  </a:lnTo>
                  <a:lnTo>
                    <a:pt x="518159" y="35972"/>
                  </a:lnTo>
                  <a:lnTo>
                    <a:pt x="535305" y="62737"/>
                  </a:lnTo>
                  <a:lnTo>
                    <a:pt x="480059" y="92455"/>
                  </a:lnTo>
                  <a:lnTo>
                    <a:pt x="469390" y="77620"/>
                  </a:lnTo>
                  <a:lnTo>
                    <a:pt x="456612" y="67024"/>
                  </a:lnTo>
                  <a:lnTo>
                    <a:pt x="441715" y="60666"/>
                  </a:lnTo>
                  <a:lnTo>
                    <a:pt x="424688" y="58546"/>
                  </a:lnTo>
                  <a:lnTo>
                    <a:pt x="411356" y="59689"/>
                  </a:lnTo>
                  <a:lnTo>
                    <a:pt x="370458" y="86812"/>
                  </a:lnTo>
                  <a:lnTo>
                    <a:pt x="360171" y="126745"/>
                  </a:lnTo>
                  <a:lnTo>
                    <a:pt x="361314" y="141650"/>
                  </a:lnTo>
                  <a:lnTo>
                    <a:pt x="378459" y="176529"/>
                  </a:lnTo>
                  <a:lnTo>
                    <a:pt x="424688" y="194817"/>
                  </a:lnTo>
                  <a:lnTo>
                    <a:pt x="441858" y="192700"/>
                  </a:lnTo>
                  <a:lnTo>
                    <a:pt x="456803" y="186356"/>
                  </a:lnTo>
                  <a:lnTo>
                    <a:pt x="469532" y="175797"/>
                  </a:lnTo>
                  <a:lnTo>
                    <a:pt x="480059" y="161036"/>
                  </a:lnTo>
                  <a:lnTo>
                    <a:pt x="535305" y="191134"/>
                  </a:lnTo>
                  <a:lnTo>
                    <a:pt x="506587" y="227853"/>
                  </a:lnTo>
                  <a:lnTo>
                    <a:pt x="461581" y="249253"/>
                  </a:lnTo>
                  <a:lnTo>
                    <a:pt x="425195" y="253364"/>
                  </a:lnTo>
                  <a:lnTo>
                    <a:pt x="405999" y="252343"/>
                  </a:lnTo>
                  <a:lnTo>
                    <a:pt x="354456" y="237108"/>
                  </a:lnTo>
                  <a:lnTo>
                    <a:pt x="315255" y="205694"/>
                  </a:lnTo>
                  <a:lnTo>
                    <a:pt x="292417" y="161337"/>
                  </a:lnTo>
                  <a:lnTo>
                    <a:pt x="288036" y="126745"/>
                  </a:lnTo>
                  <a:lnTo>
                    <a:pt x="289131" y="108936"/>
                  </a:lnTo>
                  <a:lnTo>
                    <a:pt x="305562" y="61340"/>
                  </a:lnTo>
                  <a:lnTo>
                    <a:pt x="339691" y="25157"/>
                  </a:lnTo>
                  <a:lnTo>
                    <a:pt x="387826" y="4079"/>
                  </a:lnTo>
                  <a:lnTo>
                    <a:pt x="405999" y="1021"/>
                  </a:lnTo>
                  <a:lnTo>
                    <a:pt x="425195" y="0"/>
                  </a:lnTo>
                  <a:close/>
                </a:path>
                <a:path w="5040630" h="342265">
                  <a:moveTo>
                    <a:pt x="131190" y="0"/>
                  </a:moveTo>
                  <a:lnTo>
                    <a:pt x="181500" y="8786"/>
                  </a:lnTo>
                  <a:lnTo>
                    <a:pt x="222662" y="34480"/>
                  </a:lnTo>
                  <a:lnTo>
                    <a:pt x="249777" y="75271"/>
                  </a:lnTo>
                  <a:lnTo>
                    <a:pt x="259206" y="127634"/>
                  </a:lnTo>
                  <a:lnTo>
                    <a:pt x="259206" y="128524"/>
                  </a:lnTo>
                  <a:lnTo>
                    <a:pt x="258699" y="134874"/>
                  </a:lnTo>
                  <a:lnTo>
                    <a:pt x="257809" y="146812"/>
                  </a:lnTo>
                  <a:lnTo>
                    <a:pt x="71755" y="146812"/>
                  </a:lnTo>
                  <a:lnTo>
                    <a:pt x="75108" y="157644"/>
                  </a:lnTo>
                  <a:lnTo>
                    <a:pt x="105429" y="188714"/>
                  </a:lnTo>
                  <a:lnTo>
                    <a:pt x="142112" y="196214"/>
                  </a:lnTo>
                  <a:lnTo>
                    <a:pt x="151449" y="195857"/>
                  </a:lnTo>
                  <a:lnTo>
                    <a:pt x="190515" y="183102"/>
                  </a:lnTo>
                  <a:lnTo>
                    <a:pt x="203834" y="172465"/>
                  </a:lnTo>
                  <a:lnTo>
                    <a:pt x="241807" y="213613"/>
                  </a:lnTo>
                  <a:lnTo>
                    <a:pt x="222452" y="230969"/>
                  </a:lnTo>
                  <a:lnTo>
                    <a:pt x="199072" y="243395"/>
                  </a:lnTo>
                  <a:lnTo>
                    <a:pt x="171692" y="250868"/>
                  </a:lnTo>
                  <a:lnTo>
                    <a:pt x="140334" y="253364"/>
                  </a:lnTo>
                  <a:lnTo>
                    <a:pt x="120092" y="252343"/>
                  </a:lnTo>
                  <a:lnTo>
                    <a:pt x="66675" y="237108"/>
                  </a:lnTo>
                  <a:lnTo>
                    <a:pt x="26920" y="205694"/>
                  </a:lnTo>
                  <a:lnTo>
                    <a:pt x="4302" y="161337"/>
                  </a:lnTo>
                  <a:lnTo>
                    <a:pt x="0" y="126745"/>
                  </a:lnTo>
                  <a:lnTo>
                    <a:pt x="1071" y="109100"/>
                  </a:lnTo>
                  <a:lnTo>
                    <a:pt x="17144" y="61594"/>
                  </a:lnTo>
                  <a:lnTo>
                    <a:pt x="49988" y="25161"/>
                  </a:lnTo>
                  <a:lnTo>
                    <a:pt x="95900" y="4079"/>
                  </a:lnTo>
                  <a:lnTo>
                    <a:pt x="113087" y="1021"/>
                  </a:lnTo>
                  <a:lnTo>
                    <a:pt x="131190" y="0"/>
                  </a:lnTo>
                  <a:close/>
                </a:path>
              </a:pathLst>
            </a:custGeom>
            <a:ln w="12192">
              <a:solidFill>
                <a:srgbClr val="912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038349" y="358266"/>
              <a:ext cx="140715" cy="1238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70404" y="280669"/>
              <a:ext cx="4041140" cy="347345"/>
            </a:xfrm>
            <a:custGeom>
              <a:avLst/>
              <a:gdLst/>
              <a:ahLst/>
              <a:cxnLst/>
              <a:rect l="l" t="t" r="r" b="b"/>
              <a:pathLst>
                <a:path w="4041140" h="347345">
                  <a:moveTo>
                    <a:pt x="2326259" y="43052"/>
                  </a:moveTo>
                  <a:lnTo>
                    <a:pt x="2397633" y="43052"/>
                  </a:lnTo>
                  <a:lnTo>
                    <a:pt x="2397633" y="102869"/>
                  </a:lnTo>
                  <a:lnTo>
                    <a:pt x="2458847" y="102869"/>
                  </a:lnTo>
                  <a:lnTo>
                    <a:pt x="2458847" y="157733"/>
                  </a:lnTo>
                  <a:lnTo>
                    <a:pt x="2397633" y="157733"/>
                  </a:lnTo>
                  <a:lnTo>
                    <a:pt x="2397633" y="257937"/>
                  </a:lnTo>
                  <a:lnTo>
                    <a:pt x="2397633" y="268224"/>
                  </a:lnTo>
                  <a:lnTo>
                    <a:pt x="2400299" y="276225"/>
                  </a:lnTo>
                  <a:lnTo>
                    <a:pt x="2405634" y="281939"/>
                  </a:lnTo>
                  <a:lnTo>
                    <a:pt x="2410968" y="287527"/>
                  </a:lnTo>
                  <a:lnTo>
                    <a:pt x="2418460" y="290321"/>
                  </a:lnTo>
                  <a:lnTo>
                    <a:pt x="2428240" y="290321"/>
                  </a:lnTo>
                  <a:lnTo>
                    <a:pt x="2436387" y="289750"/>
                  </a:lnTo>
                  <a:lnTo>
                    <a:pt x="2443892" y="288035"/>
                  </a:lnTo>
                  <a:lnTo>
                    <a:pt x="2450778" y="285178"/>
                  </a:lnTo>
                  <a:lnTo>
                    <a:pt x="2457069" y="281177"/>
                  </a:lnTo>
                  <a:lnTo>
                    <a:pt x="2476246" y="331469"/>
                  </a:lnTo>
                  <a:lnTo>
                    <a:pt x="2434653" y="346122"/>
                  </a:lnTo>
                  <a:lnTo>
                    <a:pt x="2418207" y="347090"/>
                  </a:lnTo>
                  <a:lnTo>
                    <a:pt x="2397464" y="345686"/>
                  </a:lnTo>
                  <a:lnTo>
                    <a:pt x="2350261" y="324612"/>
                  </a:lnTo>
                  <a:lnTo>
                    <a:pt x="2327759" y="279231"/>
                  </a:lnTo>
                  <a:lnTo>
                    <a:pt x="2326259" y="258825"/>
                  </a:lnTo>
                  <a:lnTo>
                    <a:pt x="2326259" y="157733"/>
                  </a:lnTo>
                  <a:lnTo>
                    <a:pt x="2288285" y="157733"/>
                  </a:lnTo>
                  <a:lnTo>
                    <a:pt x="2288285" y="102869"/>
                  </a:lnTo>
                  <a:lnTo>
                    <a:pt x="2326259" y="102869"/>
                  </a:lnTo>
                  <a:lnTo>
                    <a:pt x="2326259" y="43052"/>
                  </a:lnTo>
                  <a:close/>
                </a:path>
                <a:path w="4041140" h="347345">
                  <a:moveTo>
                    <a:pt x="0" y="23367"/>
                  </a:moveTo>
                  <a:lnTo>
                    <a:pt x="138556" y="23367"/>
                  </a:lnTo>
                  <a:lnTo>
                    <a:pt x="159105" y="24251"/>
                  </a:lnTo>
                  <a:lnTo>
                    <a:pt x="212344" y="37591"/>
                  </a:lnTo>
                  <a:lnTo>
                    <a:pt x="251241" y="65488"/>
                  </a:lnTo>
                  <a:lnTo>
                    <a:pt x="273288" y="106203"/>
                  </a:lnTo>
                  <a:lnTo>
                    <a:pt x="277494" y="139445"/>
                  </a:lnTo>
                  <a:lnTo>
                    <a:pt x="276423" y="156714"/>
                  </a:lnTo>
                  <a:lnTo>
                    <a:pt x="260350" y="201040"/>
                  </a:lnTo>
                  <a:lnTo>
                    <a:pt x="226595" y="232919"/>
                  </a:lnTo>
                  <a:lnTo>
                    <a:pt x="211708" y="240537"/>
                  </a:lnTo>
                  <a:lnTo>
                    <a:pt x="283463" y="343407"/>
                  </a:lnTo>
                  <a:lnTo>
                    <a:pt x="203962" y="343407"/>
                  </a:lnTo>
                  <a:lnTo>
                    <a:pt x="142239" y="254253"/>
                  </a:lnTo>
                  <a:lnTo>
                    <a:pt x="138556" y="254253"/>
                  </a:lnTo>
                  <a:lnTo>
                    <a:pt x="74040" y="254253"/>
                  </a:lnTo>
                  <a:lnTo>
                    <a:pt x="74040" y="343407"/>
                  </a:lnTo>
                  <a:lnTo>
                    <a:pt x="0" y="343407"/>
                  </a:lnTo>
                  <a:lnTo>
                    <a:pt x="0" y="23367"/>
                  </a:lnTo>
                  <a:close/>
                </a:path>
                <a:path w="4041140" h="347345">
                  <a:moveTo>
                    <a:pt x="3690747" y="4190"/>
                  </a:moveTo>
                  <a:lnTo>
                    <a:pt x="3761994" y="4190"/>
                  </a:lnTo>
                  <a:lnTo>
                    <a:pt x="3761994" y="343407"/>
                  </a:lnTo>
                  <a:lnTo>
                    <a:pt x="3690747" y="343407"/>
                  </a:lnTo>
                  <a:lnTo>
                    <a:pt x="3690747" y="4190"/>
                  </a:lnTo>
                  <a:close/>
                </a:path>
                <a:path w="4041140" h="347345">
                  <a:moveTo>
                    <a:pt x="3964051" y="0"/>
                  </a:moveTo>
                  <a:lnTo>
                    <a:pt x="4040885" y="0"/>
                  </a:lnTo>
                  <a:lnTo>
                    <a:pt x="3958208" y="65912"/>
                  </a:lnTo>
                  <a:lnTo>
                    <a:pt x="3902329" y="65912"/>
                  </a:lnTo>
                  <a:lnTo>
                    <a:pt x="3964051" y="0"/>
                  </a:lnTo>
                  <a:close/>
                </a:path>
              </a:pathLst>
            </a:custGeom>
            <a:ln w="12192">
              <a:solidFill>
                <a:srgbClr val="912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403721" y="258190"/>
              <a:ext cx="100964" cy="9169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962911" y="256044"/>
              <a:ext cx="5366766" cy="46556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08559" y="942593"/>
            <a:ext cx="494982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r>
              <a:rPr dirty="0" sz="1600" spc="-195">
                <a:solidFill>
                  <a:srgbClr val="434343"/>
                </a:solidFill>
                <a:latin typeface="Verdana"/>
                <a:cs typeface="Verdana"/>
              </a:rPr>
              <a:t>. </a:t>
            </a:r>
            <a:r>
              <a:rPr dirty="0" sz="1600">
                <a:solidFill>
                  <a:srgbClr val="434343"/>
                </a:solidFill>
                <a:latin typeface="Verdana"/>
                <a:cs typeface="Verdana"/>
              </a:rPr>
              <a:t>Diseño </a:t>
            </a:r>
            <a:r>
              <a:rPr dirty="0" sz="1600" spc="-5">
                <a:solidFill>
                  <a:srgbClr val="434343"/>
                </a:solidFill>
                <a:latin typeface="Verdana"/>
                <a:cs typeface="Verdana"/>
              </a:rPr>
              <a:t>e </a:t>
            </a:r>
            <a:r>
              <a:rPr dirty="0" sz="1600" spc="-20">
                <a:solidFill>
                  <a:srgbClr val="434343"/>
                </a:solidFill>
                <a:latin typeface="Verdana"/>
                <a:cs typeface="Verdana"/>
              </a:rPr>
              <a:t>Impresión </a:t>
            </a:r>
            <a:r>
              <a:rPr dirty="0" sz="1600" spc="-30">
                <a:solidFill>
                  <a:srgbClr val="434343"/>
                </a:solidFill>
                <a:latin typeface="Verdana"/>
                <a:cs typeface="Verdana"/>
              </a:rPr>
              <a:t>3D </a:t>
            </a:r>
            <a:r>
              <a:rPr dirty="0" sz="1600" spc="-105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600" spc="-409">
                <a:solidFill>
                  <a:srgbClr val="434343"/>
                </a:solidFill>
                <a:latin typeface="Verdana"/>
                <a:cs typeface="Verdana"/>
              </a:rPr>
              <a:t>: </a:t>
            </a:r>
            <a:r>
              <a:rPr dirty="0" sz="1600" spc="15">
                <a:solidFill>
                  <a:srgbClr val="434343"/>
                </a:solidFill>
                <a:latin typeface="Verdana"/>
                <a:cs typeface="Verdana"/>
              </a:rPr>
              <a:t>Primero </a:t>
            </a:r>
            <a:r>
              <a:rPr dirty="0" sz="1600" spc="-4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600">
                <a:solidFill>
                  <a:srgbClr val="434343"/>
                </a:solidFill>
                <a:latin typeface="Verdana"/>
                <a:cs typeface="Verdana"/>
              </a:rPr>
              <a:t>aprendió  </a:t>
            </a:r>
            <a:r>
              <a:rPr dirty="0" sz="1600" spc="-35">
                <a:solidFill>
                  <a:srgbClr val="434343"/>
                </a:solidFill>
                <a:latin typeface="Verdana"/>
                <a:cs typeface="Verdana"/>
              </a:rPr>
              <a:t>a </a:t>
            </a:r>
            <a:r>
              <a:rPr dirty="0" sz="1600" spc="-25">
                <a:solidFill>
                  <a:srgbClr val="434343"/>
                </a:solidFill>
                <a:latin typeface="Verdana"/>
                <a:cs typeface="Verdana"/>
              </a:rPr>
              <a:t>diseñar </a:t>
            </a:r>
            <a:r>
              <a:rPr dirty="0" sz="1600" spc="20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600" spc="-5">
                <a:solidFill>
                  <a:srgbClr val="434343"/>
                </a:solidFill>
                <a:latin typeface="Verdana"/>
                <a:cs typeface="Verdana"/>
              </a:rPr>
              <a:t>MatterControl </a:t>
            </a:r>
            <a:r>
              <a:rPr dirty="0" sz="1600" spc="-25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600" spc="10">
                <a:solidFill>
                  <a:srgbClr val="434343"/>
                </a:solidFill>
                <a:latin typeface="Verdana"/>
                <a:cs typeface="Verdana"/>
              </a:rPr>
              <a:t>luego imprimir  </a:t>
            </a:r>
            <a:r>
              <a:rPr dirty="0" sz="1600" spc="-55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6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10">
                <a:solidFill>
                  <a:srgbClr val="434343"/>
                </a:solidFill>
                <a:latin typeface="Verdana"/>
                <a:cs typeface="Verdana"/>
              </a:rPr>
              <a:t>columnas</a:t>
            </a:r>
            <a:r>
              <a:rPr dirty="0" sz="16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434343"/>
                </a:solidFill>
                <a:latin typeface="Verdana"/>
                <a:cs typeface="Verdana"/>
              </a:rPr>
              <a:t>para</a:t>
            </a:r>
            <a:r>
              <a:rPr dirty="0" sz="16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-35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6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10">
                <a:solidFill>
                  <a:srgbClr val="434343"/>
                </a:solidFill>
                <a:latin typeface="Verdana"/>
                <a:cs typeface="Verdana"/>
              </a:rPr>
              <a:t>maqueta</a:t>
            </a:r>
            <a:r>
              <a:rPr dirty="0" sz="16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-105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6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15">
                <a:solidFill>
                  <a:srgbClr val="434343"/>
                </a:solidFill>
                <a:latin typeface="Verdana"/>
                <a:cs typeface="Verdana"/>
              </a:rPr>
              <a:t>una</a:t>
            </a:r>
            <a:r>
              <a:rPr dirty="0" sz="16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-15">
                <a:solidFill>
                  <a:srgbClr val="434343"/>
                </a:solidFill>
                <a:latin typeface="Verdana"/>
                <a:cs typeface="Verdana"/>
              </a:rPr>
              <a:t>pieza</a:t>
            </a:r>
            <a:r>
              <a:rPr dirty="0" sz="16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434343"/>
                </a:solidFill>
                <a:latin typeface="Verdana"/>
                <a:cs typeface="Verdana"/>
              </a:rPr>
              <a:t>para</a:t>
            </a:r>
            <a:r>
              <a:rPr dirty="0" sz="16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600" spc="-35">
                <a:solidFill>
                  <a:srgbClr val="434343"/>
                </a:solidFill>
                <a:latin typeface="Verdana"/>
                <a:cs typeface="Verdana"/>
              </a:rPr>
              <a:t>el  </a:t>
            </a:r>
            <a:r>
              <a:rPr dirty="0" sz="1600">
                <a:solidFill>
                  <a:srgbClr val="434343"/>
                </a:solidFill>
                <a:latin typeface="Verdana"/>
                <a:cs typeface="Verdana"/>
              </a:rPr>
              <a:t>prototipo </a:t>
            </a:r>
            <a:r>
              <a:rPr dirty="0" sz="1600" spc="30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600" spc="-65">
                <a:solidFill>
                  <a:srgbClr val="434343"/>
                </a:solidFill>
                <a:latin typeface="Verdana"/>
                <a:cs typeface="Verdana"/>
              </a:rPr>
              <a:t>sirva </a:t>
            </a:r>
            <a:r>
              <a:rPr dirty="0" sz="1600" spc="-25">
                <a:solidFill>
                  <a:srgbClr val="434343"/>
                </a:solidFill>
                <a:latin typeface="Verdana"/>
                <a:cs typeface="Verdana"/>
              </a:rPr>
              <a:t>para armar </a:t>
            </a:r>
            <a:r>
              <a:rPr dirty="0" sz="1600" spc="-35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600" spc="-25">
                <a:solidFill>
                  <a:srgbClr val="434343"/>
                </a:solidFill>
                <a:latin typeface="Verdana"/>
                <a:cs typeface="Verdana"/>
              </a:rPr>
              <a:t>surcos </a:t>
            </a:r>
            <a:r>
              <a:rPr dirty="0" sz="1600" spc="2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600" spc="-35">
                <a:solidFill>
                  <a:srgbClr val="434343"/>
                </a:solidFill>
                <a:latin typeface="Verdana"/>
                <a:cs typeface="Verdana"/>
              </a:rPr>
              <a:t>los  </a:t>
            </a:r>
            <a:r>
              <a:rPr dirty="0" sz="1600" spc="-25">
                <a:solidFill>
                  <a:srgbClr val="434343"/>
                </a:solidFill>
                <a:latin typeface="Verdana"/>
                <a:cs typeface="Verdana"/>
              </a:rPr>
              <a:t>cultivos </a:t>
            </a:r>
            <a:r>
              <a:rPr dirty="0" sz="1600" spc="20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600" spc="-25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600" spc="-15">
                <a:solidFill>
                  <a:srgbClr val="434343"/>
                </a:solidFill>
                <a:latin typeface="Verdana"/>
                <a:cs typeface="Verdana"/>
              </a:rPr>
              <a:t>invernadero </a:t>
            </a:r>
            <a:r>
              <a:rPr dirty="0" sz="1600" spc="-3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600">
                <a:solidFill>
                  <a:srgbClr val="434343"/>
                </a:solidFill>
                <a:latin typeface="Verdana"/>
                <a:cs typeface="Verdana"/>
              </a:rPr>
              <a:t>cual </a:t>
            </a:r>
            <a:r>
              <a:rPr dirty="0" sz="1600" spc="-40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600" spc="-20">
                <a:solidFill>
                  <a:srgbClr val="434343"/>
                </a:solidFill>
                <a:latin typeface="Verdana"/>
                <a:cs typeface="Verdana"/>
              </a:rPr>
              <a:t>adaptará </a:t>
            </a:r>
            <a:r>
              <a:rPr dirty="0" sz="1600" spc="-50">
                <a:solidFill>
                  <a:srgbClr val="434343"/>
                </a:solidFill>
                <a:latin typeface="Verdana"/>
                <a:cs typeface="Verdana"/>
              </a:rPr>
              <a:t>al  </a:t>
            </a:r>
            <a:r>
              <a:rPr dirty="0" sz="1600" spc="5">
                <a:solidFill>
                  <a:srgbClr val="434343"/>
                </a:solidFill>
                <a:latin typeface="Verdana"/>
                <a:cs typeface="Verdana"/>
              </a:rPr>
              <a:t>prototipo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3558" y="2571750"/>
            <a:ext cx="4543425" cy="2246630"/>
          </a:xfrm>
          <a:prstGeom prst="rect">
            <a:avLst/>
          </a:prstGeom>
          <a:ln w="25400">
            <a:solidFill>
              <a:srgbClr val="FD99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Programación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400" spc="-3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MatterControl: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387" y="2880360"/>
            <a:ext cx="4032504" cy="1828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66103" y="1193291"/>
            <a:ext cx="2433828" cy="29413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832347" y="854963"/>
            <a:ext cx="3037840" cy="3324225"/>
          </a:xfrm>
          <a:prstGeom prst="rect">
            <a:avLst/>
          </a:prstGeom>
          <a:ln w="9525">
            <a:solidFill>
              <a:srgbClr val="971FAC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Impresora</a:t>
            </a:r>
            <a:r>
              <a:rPr dirty="0" sz="1400" spc="-1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30">
                <a:solidFill>
                  <a:srgbClr val="434343"/>
                </a:solidFill>
                <a:latin typeface="Verdana"/>
                <a:cs typeface="Verdana"/>
              </a:rPr>
              <a:t>3D: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4" name="object 4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962911" y="256044"/>
            <a:ext cx="5368290" cy="466725"/>
            <a:chOff x="1962911" y="256044"/>
            <a:chExt cx="5368290" cy="466725"/>
          </a:xfrm>
        </p:grpSpPr>
        <p:sp>
          <p:nvSpPr>
            <p:cNvPr id="9" name="object 9"/>
            <p:cNvSpPr/>
            <p:nvPr/>
          </p:nvSpPr>
          <p:spPr>
            <a:xfrm>
              <a:off x="1970404" y="264286"/>
              <a:ext cx="5354193" cy="4521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873240" y="426846"/>
              <a:ext cx="137922" cy="1484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46291" y="426846"/>
              <a:ext cx="141605" cy="13296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46064" y="426846"/>
              <a:ext cx="137922" cy="1484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08676" y="426846"/>
              <a:ext cx="137922" cy="1484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660647" y="426846"/>
              <a:ext cx="137922" cy="1484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283967" y="374395"/>
              <a:ext cx="5040630" cy="342265"/>
            </a:xfrm>
            <a:custGeom>
              <a:avLst/>
              <a:gdLst/>
              <a:ahLst/>
              <a:cxnLst/>
              <a:rect l="l" t="t" r="r" b="b"/>
              <a:pathLst>
                <a:path w="5040630" h="342265">
                  <a:moveTo>
                    <a:pt x="2316987" y="53975"/>
                  </a:moveTo>
                  <a:lnTo>
                    <a:pt x="2276347" y="67690"/>
                  </a:lnTo>
                  <a:lnTo>
                    <a:pt x="2256282" y="105155"/>
                  </a:lnTo>
                  <a:lnTo>
                    <a:pt x="2377440" y="105155"/>
                  </a:lnTo>
                  <a:lnTo>
                    <a:pt x="2357247" y="67944"/>
                  </a:lnTo>
                  <a:lnTo>
                    <a:pt x="2316987" y="53975"/>
                  </a:lnTo>
                  <a:close/>
                </a:path>
                <a:path w="5040630" h="342265">
                  <a:moveTo>
                    <a:pt x="131571" y="53975"/>
                  </a:moveTo>
                  <a:lnTo>
                    <a:pt x="90931" y="67690"/>
                  </a:lnTo>
                  <a:lnTo>
                    <a:pt x="70865" y="105155"/>
                  </a:lnTo>
                  <a:lnTo>
                    <a:pt x="192024" y="105155"/>
                  </a:lnTo>
                  <a:lnTo>
                    <a:pt x="171831" y="67944"/>
                  </a:lnTo>
                  <a:lnTo>
                    <a:pt x="131571" y="53975"/>
                  </a:lnTo>
                  <a:close/>
                </a:path>
                <a:path w="5040630" h="342265">
                  <a:moveTo>
                    <a:pt x="4134611" y="3682"/>
                  </a:moveTo>
                  <a:lnTo>
                    <a:pt x="4205858" y="3682"/>
                  </a:lnTo>
                  <a:lnTo>
                    <a:pt x="4205858" y="249681"/>
                  </a:lnTo>
                  <a:lnTo>
                    <a:pt x="4134611" y="249681"/>
                  </a:lnTo>
                  <a:lnTo>
                    <a:pt x="4134611" y="3682"/>
                  </a:lnTo>
                  <a:close/>
                </a:path>
                <a:path w="5040630" h="342265">
                  <a:moveTo>
                    <a:pt x="574675" y="3682"/>
                  </a:moveTo>
                  <a:lnTo>
                    <a:pt x="645921" y="3682"/>
                  </a:lnTo>
                  <a:lnTo>
                    <a:pt x="645921" y="132206"/>
                  </a:lnTo>
                  <a:lnTo>
                    <a:pt x="649041" y="158210"/>
                  </a:lnTo>
                  <a:lnTo>
                    <a:pt x="658399" y="176783"/>
                  </a:lnTo>
                  <a:lnTo>
                    <a:pt x="673996" y="187928"/>
                  </a:lnTo>
                  <a:lnTo>
                    <a:pt x="695832" y="191642"/>
                  </a:lnTo>
                  <a:lnTo>
                    <a:pt x="707977" y="190595"/>
                  </a:lnTo>
                  <a:lnTo>
                    <a:pt x="743741" y="165568"/>
                  </a:lnTo>
                  <a:lnTo>
                    <a:pt x="752475" y="125349"/>
                  </a:lnTo>
                  <a:lnTo>
                    <a:pt x="752475" y="3682"/>
                  </a:lnTo>
                  <a:lnTo>
                    <a:pt x="823849" y="3682"/>
                  </a:lnTo>
                  <a:lnTo>
                    <a:pt x="823849" y="249681"/>
                  </a:lnTo>
                  <a:lnTo>
                    <a:pt x="756157" y="249681"/>
                  </a:lnTo>
                  <a:lnTo>
                    <a:pt x="756157" y="220471"/>
                  </a:lnTo>
                  <a:lnTo>
                    <a:pt x="748754" y="227996"/>
                  </a:lnTo>
                  <a:lnTo>
                    <a:pt x="712299" y="248596"/>
                  </a:lnTo>
                  <a:lnTo>
                    <a:pt x="679831" y="253364"/>
                  </a:lnTo>
                  <a:lnTo>
                    <a:pt x="656824" y="251624"/>
                  </a:lnTo>
                  <a:lnTo>
                    <a:pt x="618430" y="237666"/>
                  </a:lnTo>
                  <a:lnTo>
                    <a:pt x="590587" y="209827"/>
                  </a:lnTo>
                  <a:lnTo>
                    <a:pt x="576439" y="168489"/>
                  </a:lnTo>
                  <a:lnTo>
                    <a:pt x="574675" y="142748"/>
                  </a:lnTo>
                  <a:lnTo>
                    <a:pt x="574675" y="3682"/>
                  </a:lnTo>
                  <a:close/>
                </a:path>
                <a:path w="5040630" h="342265">
                  <a:moveTo>
                    <a:pt x="4937759" y="0"/>
                  </a:moveTo>
                  <a:lnTo>
                    <a:pt x="4976675" y="3214"/>
                  </a:lnTo>
                  <a:lnTo>
                    <a:pt x="5023348" y="16805"/>
                  </a:lnTo>
                  <a:lnTo>
                    <a:pt x="5032375" y="21589"/>
                  </a:lnTo>
                  <a:lnTo>
                    <a:pt x="5008626" y="72262"/>
                  </a:lnTo>
                  <a:lnTo>
                    <a:pt x="4991981" y="64262"/>
                  </a:lnTo>
                  <a:lnTo>
                    <a:pt x="4974621" y="58547"/>
                  </a:lnTo>
                  <a:lnTo>
                    <a:pt x="4956548" y="55118"/>
                  </a:lnTo>
                  <a:lnTo>
                    <a:pt x="4937759" y="53975"/>
                  </a:lnTo>
                  <a:lnTo>
                    <a:pt x="4927044" y="54379"/>
                  </a:lnTo>
                  <a:lnTo>
                    <a:pt x="4892039" y="70103"/>
                  </a:lnTo>
                  <a:lnTo>
                    <a:pt x="4892039" y="76834"/>
                  </a:lnTo>
                  <a:lnTo>
                    <a:pt x="4892039" y="84454"/>
                  </a:lnTo>
                  <a:lnTo>
                    <a:pt x="4931076" y="99480"/>
                  </a:lnTo>
                  <a:lnTo>
                    <a:pt x="4943602" y="101600"/>
                  </a:lnTo>
                  <a:lnTo>
                    <a:pt x="4958036" y="104124"/>
                  </a:lnTo>
                  <a:lnTo>
                    <a:pt x="5002313" y="115718"/>
                  </a:lnTo>
                  <a:lnTo>
                    <a:pt x="5032593" y="141378"/>
                  </a:lnTo>
                  <a:lnTo>
                    <a:pt x="5040630" y="175132"/>
                  </a:lnTo>
                  <a:lnTo>
                    <a:pt x="5039772" y="186253"/>
                  </a:lnTo>
                  <a:lnTo>
                    <a:pt x="5019270" y="224278"/>
                  </a:lnTo>
                  <a:lnTo>
                    <a:pt x="4973145" y="247792"/>
                  </a:lnTo>
                  <a:lnTo>
                    <a:pt x="4924425" y="253364"/>
                  </a:lnTo>
                  <a:lnTo>
                    <a:pt x="4909184" y="252888"/>
                  </a:lnTo>
                  <a:lnTo>
                    <a:pt x="4864608" y="245744"/>
                  </a:lnTo>
                  <a:lnTo>
                    <a:pt x="4827353" y="232296"/>
                  </a:lnTo>
                  <a:lnTo>
                    <a:pt x="4817872" y="226821"/>
                  </a:lnTo>
                  <a:lnTo>
                    <a:pt x="4841748" y="175640"/>
                  </a:lnTo>
                  <a:lnTo>
                    <a:pt x="4850370" y="180641"/>
                  </a:lnTo>
                  <a:lnTo>
                    <a:pt x="4859861" y="185165"/>
                  </a:lnTo>
                  <a:lnTo>
                    <a:pt x="4904549" y="197754"/>
                  </a:lnTo>
                  <a:lnTo>
                    <a:pt x="4927218" y="199389"/>
                  </a:lnTo>
                  <a:lnTo>
                    <a:pt x="4946981" y="197987"/>
                  </a:lnTo>
                  <a:lnTo>
                    <a:pt x="4961112" y="193786"/>
                  </a:lnTo>
                  <a:lnTo>
                    <a:pt x="4969599" y="186799"/>
                  </a:lnTo>
                  <a:lnTo>
                    <a:pt x="4972431" y="177037"/>
                  </a:lnTo>
                  <a:lnTo>
                    <a:pt x="4972431" y="169925"/>
                  </a:lnTo>
                  <a:lnTo>
                    <a:pt x="4934144" y="155817"/>
                  </a:lnTo>
                  <a:lnTo>
                    <a:pt x="4922138" y="154177"/>
                  </a:lnTo>
                  <a:lnTo>
                    <a:pt x="4907734" y="151798"/>
                  </a:lnTo>
                  <a:lnTo>
                    <a:pt x="4862857" y="140092"/>
                  </a:lnTo>
                  <a:lnTo>
                    <a:pt x="4831984" y="114222"/>
                  </a:lnTo>
                  <a:lnTo>
                    <a:pt x="4823840" y="79628"/>
                  </a:lnTo>
                  <a:lnTo>
                    <a:pt x="4824694" y="68266"/>
                  </a:lnTo>
                  <a:lnTo>
                    <a:pt x="4844829" y="29680"/>
                  </a:lnTo>
                  <a:lnTo>
                    <a:pt x="4890200" y="5732"/>
                  </a:lnTo>
                  <a:lnTo>
                    <a:pt x="4920732" y="640"/>
                  </a:lnTo>
                  <a:lnTo>
                    <a:pt x="4937759" y="0"/>
                  </a:lnTo>
                  <a:close/>
                </a:path>
                <a:path w="5040630" h="342265">
                  <a:moveTo>
                    <a:pt x="4658486" y="0"/>
                  </a:moveTo>
                  <a:lnTo>
                    <a:pt x="4712172" y="9161"/>
                  </a:lnTo>
                  <a:lnTo>
                    <a:pt x="4755292" y="35655"/>
                  </a:lnTo>
                  <a:lnTo>
                    <a:pt x="4783609" y="76221"/>
                  </a:lnTo>
                  <a:lnTo>
                    <a:pt x="4793360" y="126745"/>
                  </a:lnTo>
                  <a:lnTo>
                    <a:pt x="4792285" y="144535"/>
                  </a:lnTo>
                  <a:lnTo>
                    <a:pt x="4775961" y="192024"/>
                  </a:lnTo>
                  <a:lnTo>
                    <a:pt x="4742457" y="228224"/>
                  </a:lnTo>
                  <a:lnTo>
                    <a:pt x="4695316" y="249285"/>
                  </a:lnTo>
                  <a:lnTo>
                    <a:pt x="4658486" y="253364"/>
                  </a:lnTo>
                  <a:lnTo>
                    <a:pt x="4639556" y="252343"/>
                  </a:lnTo>
                  <a:lnTo>
                    <a:pt x="4588763" y="237108"/>
                  </a:lnTo>
                  <a:lnTo>
                    <a:pt x="4550080" y="205694"/>
                  </a:lnTo>
                  <a:lnTo>
                    <a:pt x="4527534" y="161337"/>
                  </a:lnTo>
                  <a:lnTo>
                    <a:pt x="4523232" y="126745"/>
                  </a:lnTo>
                  <a:lnTo>
                    <a:pt x="4524305" y="108936"/>
                  </a:lnTo>
                  <a:lnTo>
                    <a:pt x="4540504" y="61340"/>
                  </a:lnTo>
                  <a:lnTo>
                    <a:pt x="4574186" y="25157"/>
                  </a:lnTo>
                  <a:lnTo>
                    <a:pt x="4621625" y="4079"/>
                  </a:lnTo>
                  <a:lnTo>
                    <a:pt x="4658486" y="0"/>
                  </a:lnTo>
                  <a:close/>
                </a:path>
                <a:path w="5040630" h="342265">
                  <a:moveTo>
                    <a:pt x="4390643" y="0"/>
                  </a:moveTo>
                  <a:lnTo>
                    <a:pt x="4443364" y="9161"/>
                  </a:lnTo>
                  <a:lnTo>
                    <a:pt x="4483608" y="35972"/>
                  </a:lnTo>
                  <a:lnTo>
                    <a:pt x="4500753" y="62737"/>
                  </a:lnTo>
                  <a:lnTo>
                    <a:pt x="4445508" y="92455"/>
                  </a:lnTo>
                  <a:lnTo>
                    <a:pt x="4434838" y="77620"/>
                  </a:lnTo>
                  <a:lnTo>
                    <a:pt x="4422060" y="67024"/>
                  </a:lnTo>
                  <a:lnTo>
                    <a:pt x="4407163" y="60666"/>
                  </a:lnTo>
                  <a:lnTo>
                    <a:pt x="4390135" y="58546"/>
                  </a:lnTo>
                  <a:lnTo>
                    <a:pt x="4376804" y="59689"/>
                  </a:lnTo>
                  <a:lnTo>
                    <a:pt x="4335907" y="86812"/>
                  </a:lnTo>
                  <a:lnTo>
                    <a:pt x="4325620" y="126745"/>
                  </a:lnTo>
                  <a:lnTo>
                    <a:pt x="4326763" y="141650"/>
                  </a:lnTo>
                  <a:lnTo>
                    <a:pt x="4343908" y="176529"/>
                  </a:lnTo>
                  <a:lnTo>
                    <a:pt x="4390135" y="194817"/>
                  </a:lnTo>
                  <a:lnTo>
                    <a:pt x="4407306" y="192700"/>
                  </a:lnTo>
                  <a:lnTo>
                    <a:pt x="4422251" y="186356"/>
                  </a:lnTo>
                  <a:lnTo>
                    <a:pt x="4434980" y="175797"/>
                  </a:lnTo>
                  <a:lnTo>
                    <a:pt x="4445508" y="161036"/>
                  </a:lnTo>
                  <a:lnTo>
                    <a:pt x="4500753" y="191134"/>
                  </a:lnTo>
                  <a:lnTo>
                    <a:pt x="4472035" y="227853"/>
                  </a:lnTo>
                  <a:lnTo>
                    <a:pt x="4427029" y="249253"/>
                  </a:lnTo>
                  <a:lnTo>
                    <a:pt x="4390643" y="253364"/>
                  </a:lnTo>
                  <a:lnTo>
                    <a:pt x="4371447" y="252343"/>
                  </a:lnTo>
                  <a:lnTo>
                    <a:pt x="4319905" y="237108"/>
                  </a:lnTo>
                  <a:lnTo>
                    <a:pt x="4280703" y="205694"/>
                  </a:lnTo>
                  <a:lnTo>
                    <a:pt x="4257865" y="161337"/>
                  </a:lnTo>
                  <a:lnTo>
                    <a:pt x="4253483" y="126745"/>
                  </a:lnTo>
                  <a:lnTo>
                    <a:pt x="4254579" y="108936"/>
                  </a:lnTo>
                  <a:lnTo>
                    <a:pt x="4271009" y="61340"/>
                  </a:lnTo>
                  <a:lnTo>
                    <a:pt x="4305139" y="25157"/>
                  </a:lnTo>
                  <a:lnTo>
                    <a:pt x="4353274" y="4079"/>
                  </a:lnTo>
                  <a:lnTo>
                    <a:pt x="4371447" y="1021"/>
                  </a:lnTo>
                  <a:lnTo>
                    <a:pt x="4390643" y="0"/>
                  </a:lnTo>
                  <a:close/>
                </a:path>
                <a:path w="5040630" h="342265">
                  <a:moveTo>
                    <a:pt x="3919220" y="0"/>
                  </a:moveTo>
                  <a:lnTo>
                    <a:pt x="3944369" y="2212"/>
                  </a:lnTo>
                  <a:lnTo>
                    <a:pt x="3966305" y="8842"/>
                  </a:lnTo>
                  <a:lnTo>
                    <a:pt x="3985049" y="19877"/>
                  </a:lnTo>
                  <a:lnTo>
                    <a:pt x="4000627" y="35305"/>
                  </a:lnTo>
                  <a:lnTo>
                    <a:pt x="4000627" y="3682"/>
                  </a:lnTo>
                  <a:lnTo>
                    <a:pt x="4068318" y="3682"/>
                  </a:lnTo>
                  <a:lnTo>
                    <a:pt x="4068318" y="208533"/>
                  </a:lnTo>
                  <a:lnTo>
                    <a:pt x="4059475" y="267493"/>
                  </a:lnTo>
                  <a:lnTo>
                    <a:pt x="4033011" y="309117"/>
                  </a:lnTo>
                  <a:lnTo>
                    <a:pt x="3989768" y="333803"/>
                  </a:lnTo>
                  <a:lnTo>
                    <a:pt x="3930142" y="342011"/>
                  </a:lnTo>
                  <a:lnTo>
                    <a:pt x="3912566" y="341465"/>
                  </a:lnTo>
                  <a:lnTo>
                    <a:pt x="3862578" y="333375"/>
                  </a:lnTo>
                  <a:lnTo>
                    <a:pt x="3820679" y="315944"/>
                  </a:lnTo>
                  <a:lnTo>
                    <a:pt x="3809492" y="308228"/>
                  </a:lnTo>
                  <a:lnTo>
                    <a:pt x="3837812" y="257048"/>
                  </a:lnTo>
                  <a:lnTo>
                    <a:pt x="3846125" y="263098"/>
                  </a:lnTo>
                  <a:lnTo>
                    <a:pt x="3855450" y="268493"/>
                  </a:lnTo>
                  <a:lnTo>
                    <a:pt x="3900931" y="282971"/>
                  </a:lnTo>
                  <a:lnTo>
                    <a:pt x="3924680" y="284861"/>
                  </a:lnTo>
                  <a:lnTo>
                    <a:pt x="3942018" y="283815"/>
                  </a:lnTo>
                  <a:lnTo>
                    <a:pt x="3979291" y="268224"/>
                  </a:lnTo>
                  <a:lnTo>
                    <a:pt x="3995846" y="233541"/>
                  </a:lnTo>
                  <a:lnTo>
                    <a:pt x="3996944" y="217677"/>
                  </a:lnTo>
                  <a:lnTo>
                    <a:pt x="3996944" y="207137"/>
                  </a:lnTo>
                  <a:lnTo>
                    <a:pt x="3981656" y="220545"/>
                  </a:lnTo>
                  <a:lnTo>
                    <a:pt x="3963606" y="230108"/>
                  </a:lnTo>
                  <a:lnTo>
                    <a:pt x="3942794" y="235837"/>
                  </a:lnTo>
                  <a:lnTo>
                    <a:pt x="3919220" y="237743"/>
                  </a:lnTo>
                  <a:lnTo>
                    <a:pt x="3902642" y="236815"/>
                  </a:lnTo>
                  <a:lnTo>
                    <a:pt x="3857244" y="222884"/>
                  </a:lnTo>
                  <a:lnTo>
                    <a:pt x="3821668" y="193845"/>
                  </a:lnTo>
                  <a:lnTo>
                    <a:pt x="3800379" y="152034"/>
                  </a:lnTo>
                  <a:lnTo>
                    <a:pt x="3796283" y="118871"/>
                  </a:lnTo>
                  <a:lnTo>
                    <a:pt x="3797307" y="101828"/>
                  </a:lnTo>
                  <a:lnTo>
                    <a:pt x="3812667" y="56768"/>
                  </a:lnTo>
                  <a:lnTo>
                    <a:pt x="3843956" y="23050"/>
                  </a:lnTo>
                  <a:lnTo>
                    <a:pt x="3886803" y="3714"/>
                  </a:lnTo>
                  <a:lnTo>
                    <a:pt x="3902642" y="928"/>
                  </a:lnTo>
                  <a:lnTo>
                    <a:pt x="3919220" y="0"/>
                  </a:lnTo>
                  <a:close/>
                </a:path>
                <a:path w="5040630" h="342265">
                  <a:moveTo>
                    <a:pt x="3631310" y="0"/>
                  </a:moveTo>
                  <a:lnTo>
                    <a:pt x="3684996" y="9161"/>
                  </a:lnTo>
                  <a:lnTo>
                    <a:pt x="3728116" y="35655"/>
                  </a:lnTo>
                  <a:lnTo>
                    <a:pt x="3756433" y="76221"/>
                  </a:lnTo>
                  <a:lnTo>
                    <a:pt x="3766184" y="126745"/>
                  </a:lnTo>
                  <a:lnTo>
                    <a:pt x="3765109" y="144535"/>
                  </a:lnTo>
                  <a:lnTo>
                    <a:pt x="3748785" y="192024"/>
                  </a:lnTo>
                  <a:lnTo>
                    <a:pt x="3715281" y="228224"/>
                  </a:lnTo>
                  <a:lnTo>
                    <a:pt x="3668141" y="249285"/>
                  </a:lnTo>
                  <a:lnTo>
                    <a:pt x="3631310" y="253364"/>
                  </a:lnTo>
                  <a:lnTo>
                    <a:pt x="3612380" y="252343"/>
                  </a:lnTo>
                  <a:lnTo>
                    <a:pt x="3561587" y="237108"/>
                  </a:lnTo>
                  <a:lnTo>
                    <a:pt x="3522904" y="205694"/>
                  </a:lnTo>
                  <a:lnTo>
                    <a:pt x="3500358" y="161337"/>
                  </a:lnTo>
                  <a:lnTo>
                    <a:pt x="3496055" y="126745"/>
                  </a:lnTo>
                  <a:lnTo>
                    <a:pt x="3497129" y="108936"/>
                  </a:lnTo>
                  <a:lnTo>
                    <a:pt x="3513328" y="61340"/>
                  </a:lnTo>
                  <a:lnTo>
                    <a:pt x="3547010" y="25157"/>
                  </a:lnTo>
                  <a:lnTo>
                    <a:pt x="3594449" y="4079"/>
                  </a:lnTo>
                  <a:lnTo>
                    <a:pt x="3631310" y="0"/>
                  </a:lnTo>
                  <a:close/>
                </a:path>
                <a:path w="5040630" h="342265">
                  <a:moveTo>
                    <a:pt x="3193922" y="0"/>
                  </a:moveTo>
                  <a:lnTo>
                    <a:pt x="3247608" y="9161"/>
                  </a:lnTo>
                  <a:lnTo>
                    <a:pt x="3290728" y="35655"/>
                  </a:lnTo>
                  <a:lnTo>
                    <a:pt x="3319045" y="76221"/>
                  </a:lnTo>
                  <a:lnTo>
                    <a:pt x="3328797" y="126745"/>
                  </a:lnTo>
                  <a:lnTo>
                    <a:pt x="3327721" y="144535"/>
                  </a:lnTo>
                  <a:lnTo>
                    <a:pt x="3311398" y="192024"/>
                  </a:lnTo>
                  <a:lnTo>
                    <a:pt x="3277893" y="228224"/>
                  </a:lnTo>
                  <a:lnTo>
                    <a:pt x="3230753" y="249285"/>
                  </a:lnTo>
                  <a:lnTo>
                    <a:pt x="3193922" y="253364"/>
                  </a:lnTo>
                  <a:lnTo>
                    <a:pt x="3174992" y="252343"/>
                  </a:lnTo>
                  <a:lnTo>
                    <a:pt x="3124199" y="237108"/>
                  </a:lnTo>
                  <a:lnTo>
                    <a:pt x="3085516" y="205694"/>
                  </a:lnTo>
                  <a:lnTo>
                    <a:pt x="3062970" y="161337"/>
                  </a:lnTo>
                  <a:lnTo>
                    <a:pt x="3058668" y="126745"/>
                  </a:lnTo>
                  <a:lnTo>
                    <a:pt x="3059741" y="108936"/>
                  </a:lnTo>
                  <a:lnTo>
                    <a:pt x="3075940" y="61340"/>
                  </a:lnTo>
                  <a:lnTo>
                    <a:pt x="3109622" y="25157"/>
                  </a:lnTo>
                  <a:lnTo>
                    <a:pt x="3157061" y="4079"/>
                  </a:lnTo>
                  <a:lnTo>
                    <a:pt x="3193922" y="0"/>
                  </a:lnTo>
                  <a:close/>
                </a:path>
                <a:path w="5040630" h="342265">
                  <a:moveTo>
                    <a:pt x="2910967" y="0"/>
                  </a:moveTo>
                  <a:lnTo>
                    <a:pt x="2952289" y="6857"/>
                  </a:lnTo>
                  <a:lnTo>
                    <a:pt x="2984754" y="27431"/>
                  </a:lnTo>
                  <a:lnTo>
                    <a:pt x="3005899" y="61515"/>
                  </a:lnTo>
                  <a:lnTo>
                    <a:pt x="3012947" y="108838"/>
                  </a:lnTo>
                  <a:lnTo>
                    <a:pt x="3012947" y="249681"/>
                  </a:lnTo>
                  <a:lnTo>
                    <a:pt x="2941573" y="249681"/>
                  </a:lnTo>
                  <a:lnTo>
                    <a:pt x="2941573" y="119887"/>
                  </a:lnTo>
                  <a:lnTo>
                    <a:pt x="2940766" y="106150"/>
                  </a:lnTo>
                  <a:lnTo>
                    <a:pt x="2921650" y="69865"/>
                  </a:lnTo>
                  <a:lnTo>
                    <a:pt x="2891790" y="61721"/>
                  </a:lnTo>
                  <a:lnTo>
                    <a:pt x="2878955" y="62769"/>
                  </a:lnTo>
                  <a:lnTo>
                    <a:pt x="2841736" y="87814"/>
                  </a:lnTo>
                  <a:lnTo>
                    <a:pt x="2832735" y="128015"/>
                  </a:lnTo>
                  <a:lnTo>
                    <a:pt x="2832735" y="249681"/>
                  </a:lnTo>
                  <a:lnTo>
                    <a:pt x="2761487" y="249681"/>
                  </a:lnTo>
                  <a:lnTo>
                    <a:pt x="2761487" y="3682"/>
                  </a:lnTo>
                  <a:lnTo>
                    <a:pt x="2829560" y="3682"/>
                  </a:lnTo>
                  <a:lnTo>
                    <a:pt x="2829560" y="32512"/>
                  </a:lnTo>
                  <a:lnTo>
                    <a:pt x="2837056" y="25153"/>
                  </a:lnTo>
                  <a:lnTo>
                    <a:pt x="2875551" y="4822"/>
                  </a:lnTo>
                  <a:lnTo>
                    <a:pt x="2898653" y="543"/>
                  </a:lnTo>
                  <a:lnTo>
                    <a:pt x="2910967" y="0"/>
                  </a:lnTo>
                  <a:close/>
                </a:path>
                <a:path w="5040630" h="342265">
                  <a:moveTo>
                    <a:pt x="2610611" y="0"/>
                  </a:moveTo>
                  <a:lnTo>
                    <a:pt x="2663332" y="9161"/>
                  </a:lnTo>
                  <a:lnTo>
                    <a:pt x="2703575" y="35972"/>
                  </a:lnTo>
                  <a:lnTo>
                    <a:pt x="2720721" y="62737"/>
                  </a:lnTo>
                  <a:lnTo>
                    <a:pt x="2665476" y="92455"/>
                  </a:lnTo>
                  <a:lnTo>
                    <a:pt x="2654806" y="77620"/>
                  </a:lnTo>
                  <a:lnTo>
                    <a:pt x="2642028" y="67024"/>
                  </a:lnTo>
                  <a:lnTo>
                    <a:pt x="2627131" y="60666"/>
                  </a:lnTo>
                  <a:lnTo>
                    <a:pt x="2610104" y="58546"/>
                  </a:lnTo>
                  <a:lnTo>
                    <a:pt x="2596772" y="59689"/>
                  </a:lnTo>
                  <a:lnTo>
                    <a:pt x="2555875" y="86812"/>
                  </a:lnTo>
                  <a:lnTo>
                    <a:pt x="2545587" y="126745"/>
                  </a:lnTo>
                  <a:lnTo>
                    <a:pt x="2546731" y="141650"/>
                  </a:lnTo>
                  <a:lnTo>
                    <a:pt x="2563876" y="176529"/>
                  </a:lnTo>
                  <a:lnTo>
                    <a:pt x="2610104" y="194817"/>
                  </a:lnTo>
                  <a:lnTo>
                    <a:pt x="2627274" y="192700"/>
                  </a:lnTo>
                  <a:lnTo>
                    <a:pt x="2642219" y="186356"/>
                  </a:lnTo>
                  <a:lnTo>
                    <a:pt x="2654948" y="175797"/>
                  </a:lnTo>
                  <a:lnTo>
                    <a:pt x="2665476" y="161036"/>
                  </a:lnTo>
                  <a:lnTo>
                    <a:pt x="2720721" y="191134"/>
                  </a:lnTo>
                  <a:lnTo>
                    <a:pt x="2692003" y="227853"/>
                  </a:lnTo>
                  <a:lnTo>
                    <a:pt x="2646997" y="249253"/>
                  </a:lnTo>
                  <a:lnTo>
                    <a:pt x="2610611" y="253364"/>
                  </a:lnTo>
                  <a:lnTo>
                    <a:pt x="2591415" y="252343"/>
                  </a:lnTo>
                  <a:lnTo>
                    <a:pt x="2539872" y="237108"/>
                  </a:lnTo>
                  <a:lnTo>
                    <a:pt x="2500671" y="205694"/>
                  </a:lnTo>
                  <a:lnTo>
                    <a:pt x="2477833" y="161337"/>
                  </a:lnTo>
                  <a:lnTo>
                    <a:pt x="2473452" y="126745"/>
                  </a:lnTo>
                  <a:lnTo>
                    <a:pt x="2474547" y="108936"/>
                  </a:lnTo>
                  <a:lnTo>
                    <a:pt x="2490978" y="61340"/>
                  </a:lnTo>
                  <a:lnTo>
                    <a:pt x="2525107" y="25157"/>
                  </a:lnTo>
                  <a:lnTo>
                    <a:pt x="2573242" y="4079"/>
                  </a:lnTo>
                  <a:lnTo>
                    <a:pt x="2591415" y="1021"/>
                  </a:lnTo>
                  <a:lnTo>
                    <a:pt x="2610611" y="0"/>
                  </a:lnTo>
                  <a:close/>
                </a:path>
                <a:path w="5040630" h="342265">
                  <a:moveTo>
                    <a:pt x="2316607" y="0"/>
                  </a:moveTo>
                  <a:lnTo>
                    <a:pt x="2366916" y="8786"/>
                  </a:lnTo>
                  <a:lnTo>
                    <a:pt x="2408078" y="34480"/>
                  </a:lnTo>
                  <a:lnTo>
                    <a:pt x="2435193" y="75271"/>
                  </a:lnTo>
                  <a:lnTo>
                    <a:pt x="2444622" y="127634"/>
                  </a:lnTo>
                  <a:lnTo>
                    <a:pt x="2444622" y="128524"/>
                  </a:lnTo>
                  <a:lnTo>
                    <a:pt x="2444115" y="134874"/>
                  </a:lnTo>
                  <a:lnTo>
                    <a:pt x="2443226" y="146812"/>
                  </a:lnTo>
                  <a:lnTo>
                    <a:pt x="2257171" y="146812"/>
                  </a:lnTo>
                  <a:lnTo>
                    <a:pt x="2260524" y="157644"/>
                  </a:lnTo>
                  <a:lnTo>
                    <a:pt x="2290845" y="188714"/>
                  </a:lnTo>
                  <a:lnTo>
                    <a:pt x="2327529" y="196214"/>
                  </a:lnTo>
                  <a:lnTo>
                    <a:pt x="2336865" y="195857"/>
                  </a:lnTo>
                  <a:lnTo>
                    <a:pt x="2375931" y="183102"/>
                  </a:lnTo>
                  <a:lnTo>
                    <a:pt x="2389251" y="172465"/>
                  </a:lnTo>
                  <a:lnTo>
                    <a:pt x="2427223" y="213613"/>
                  </a:lnTo>
                  <a:lnTo>
                    <a:pt x="2407868" y="230969"/>
                  </a:lnTo>
                  <a:lnTo>
                    <a:pt x="2384488" y="243395"/>
                  </a:lnTo>
                  <a:lnTo>
                    <a:pt x="2357108" y="250868"/>
                  </a:lnTo>
                  <a:lnTo>
                    <a:pt x="2325751" y="253364"/>
                  </a:lnTo>
                  <a:lnTo>
                    <a:pt x="2305508" y="252343"/>
                  </a:lnTo>
                  <a:lnTo>
                    <a:pt x="2252091" y="237108"/>
                  </a:lnTo>
                  <a:lnTo>
                    <a:pt x="2212336" y="205694"/>
                  </a:lnTo>
                  <a:lnTo>
                    <a:pt x="2189718" y="161337"/>
                  </a:lnTo>
                  <a:lnTo>
                    <a:pt x="2185416" y="126745"/>
                  </a:lnTo>
                  <a:lnTo>
                    <a:pt x="2186487" y="109100"/>
                  </a:lnTo>
                  <a:lnTo>
                    <a:pt x="2202560" y="61594"/>
                  </a:lnTo>
                  <a:lnTo>
                    <a:pt x="2235404" y="25161"/>
                  </a:lnTo>
                  <a:lnTo>
                    <a:pt x="2281316" y="4079"/>
                  </a:lnTo>
                  <a:lnTo>
                    <a:pt x="2298503" y="1021"/>
                  </a:lnTo>
                  <a:lnTo>
                    <a:pt x="2316607" y="0"/>
                  </a:lnTo>
                  <a:close/>
                </a:path>
                <a:path w="5040630" h="342265">
                  <a:moveTo>
                    <a:pt x="1725168" y="0"/>
                  </a:moveTo>
                  <a:lnTo>
                    <a:pt x="1764083" y="3214"/>
                  </a:lnTo>
                  <a:lnTo>
                    <a:pt x="1810756" y="16805"/>
                  </a:lnTo>
                  <a:lnTo>
                    <a:pt x="1819783" y="21589"/>
                  </a:lnTo>
                  <a:lnTo>
                    <a:pt x="1796033" y="72262"/>
                  </a:lnTo>
                  <a:lnTo>
                    <a:pt x="1779389" y="64262"/>
                  </a:lnTo>
                  <a:lnTo>
                    <a:pt x="1762029" y="58547"/>
                  </a:lnTo>
                  <a:lnTo>
                    <a:pt x="1743956" y="55118"/>
                  </a:lnTo>
                  <a:lnTo>
                    <a:pt x="1725168" y="53975"/>
                  </a:lnTo>
                  <a:lnTo>
                    <a:pt x="1714452" y="54379"/>
                  </a:lnTo>
                  <a:lnTo>
                    <a:pt x="1679447" y="70103"/>
                  </a:lnTo>
                  <a:lnTo>
                    <a:pt x="1679447" y="76834"/>
                  </a:lnTo>
                  <a:lnTo>
                    <a:pt x="1679447" y="84454"/>
                  </a:lnTo>
                  <a:lnTo>
                    <a:pt x="1718484" y="99480"/>
                  </a:lnTo>
                  <a:lnTo>
                    <a:pt x="1731009" y="101600"/>
                  </a:lnTo>
                  <a:lnTo>
                    <a:pt x="1745444" y="104124"/>
                  </a:lnTo>
                  <a:lnTo>
                    <a:pt x="1789721" y="115718"/>
                  </a:lnTo>
                  <a:lnTo>
                    <a:pt x="1820001" y="141378"/>
                  </a:lnTo>
                  <a:lnTo>
                    <a:pt x="1828037" y="175132"/>
                  </a:lnTo>
                  <a:lnTo>
                    <a:pt x="1827180" y="186253"/>
                  </a:lnTo>
                  <a:lnTo>
                    <a:pt x="1806678" y="224278"/>
                  </a:lnTo>
                  <a:lnTo>
                    <a:pt x="1760553" y="247792"/>
                  </a:lnTo>
                  <a:lnTo>
                    <a:pt x="1711833" y="253364"/>
                  </a:lnTo>
                  <a:lnTo>
                    <a:pt x="1696593" y="252888"/>
                  </a:lnTo>
                  <a:lnTo>
                    <a:pt x="1652016" y="245744"/>
                  </a:lnTo>
                  <a:lnTo>
                    <a:pt x="1614761" y="232296"/>
                  </a:lnTo>
                  <a:lnTo>
                    <a:pt x="1605280" y="226821"/>
                  </a:lnTo>
                  <a:lnTo>
                    <a:pt x="1629156" y="175640"/>
                  </a:lnTo>
                  <a:lnTo>
                    <a:pt x="1637778" y="180641"/>
                  </a:lnTo>
                  <a:lnTo>
                    <a:pt x="1647269" y="185165"/>
                  </a:lnTo>
                  <a:lnTo>
                    <a:pt x="1691957" y="197754"/>
                  </a:lnTo>
                  <a:lnTo>
                    <a:pt x="1714627" y="199389"/>
                  </a:lnTo>
                  <a:lnTo>
                    <a:pt x="1734389" y="197987"/>
                  </a:lnTo>
                  <a:lnTo>
                    <a:pt x="1748520" y="193786"/>
                  </a:lnTo>
                  <a:lnTo>
                    <a:pt x="1757007" y="186799"/>
                  </a:lnTo>
                  <a:lnTo>
                    <a:pt x="1759839" y="177037"/>
                  </a:lnTo>
                  <a:lnTo>
                    <a:pt x="1759839" y="169925"/>
                  </a:lnTo>
                  <a:lnTo>
                    <a:pt x="1721552" y="155817"/>
                  </a:lnTo>
                  <a:lnTo>
                    <a:pt x="1709546" y="154177"/>
                  </a:lnTo>
                  <a:lnTo>
                    <a:pt x="1695142" y="151798"/>
                  </a:lnTo>
                  <a:lnTo>
                    <a:pt x="1650265" y="140092"/>
                  </a:lnTo>
                  <a:lnTo>
                    <a:pt x="1619392" y="114222"/>
                  </a:lnTo>
                  <a:lnTo>
                    <a:pt x="1611248" y="79628"/>
                  </a:lnTo>
                  <a:lnTo>
                    <a:pt x="1612102" y="68266"/>
                  </a:lnTo>
                  <a:lnTo>
                    <a:pt x="1632237" y="29680"/>
                  </a:lnTo>
                  <a:lnTo>
                    <a:pt x="1677608" y="5732"/>
                  </a:lnTo>
                  <a:lnTo>
                    <a:pt x="1708140" y="640"/>
                  </a:lnTo>
                  <a:lnTo>
                    <a:pt x="1725168" y="0"/>
                  </a:lnTo>
                  <a:close/>
                </a:path>
                <a:path w="5040630" h="342265">
                  <a:moveTo>
                    <a:pt x="1445895" y="0"/>
                  </a:moveTo>
                  <a:lnTo>
                    <a:pt x="1499580" y="9161"/>
                  </a:lnTo>
                  <a:lnTo>
                    <a:pt x="1542700" y="35655"/>
                  </a:lnTo>
                  <a:lnTo>
                    <a:pt x="1571017" y="76221"/>
                  </a:lnTo>
                  <a:lnTo>
                    <a:pt x="1580769" y="126745"/>
                  </a:lnTo>
                  <a:lnTo>
                    <a:pt x="1579693" y="144535"/>
                  </a:lnTo>
                  <a:lnTo>
                    <a:pt x="1563370" y="192024"/>
                  </a:lnTo>
                  <a:lnTo>
                    <a:pt x="1529865" y="228224"/>
                  </a:lnTo>
                  <a:lnTo>
                    <a:pt x="1482725" y="249285"/>
                  </a:lnTo>
                  <a:lnTo>
                    <a:pt x="1445895" y="253364"/>
                  </a:lnTo>
                  <a:lnTo>
                    <a:pt x="1426964" y="252343"/>
                  </a:lnTo>
                  <a:lnTo>
                    <a:pt x="1376171" y="237108"/>
                  </a:lnTo>
                  <a:lnTo>
                    <a:pt x="1337488" y="205694"/>
                  </a:lnTo>
                  <a:lnTo>
                    <a:pt x="1314942" y="161337"/>
                  </a:lnTo>
                  <a:lnTo>
                    <a:pt x="1310640" y="126745"/>
                  </a:lnTo>
                  <a:lnTo>
                    <a:pt x="1311713" y="108936"/>
                  </a:lnTo>
                  <a:lnTo>
                    <a:pt x="1327911" y="61340"/>
                  </a:lnTo>
                  <a:lnTo>
                    <a:pt x="1361594" y="25157"/>
                  </a:lnTo>
                  <a:lnTo>
                    <a:pt x="1409033" y="4079"/>
                  </a:lnTo>
                  <a:lnTo>
                    <a:pt x="1445895" y="0"/>
                  </a:lnTo>
                  <a:close/>
                </a:path>
                <a:path w="5040630" h="342265">
                  <a:moveTo>
                    <a:pt x="1182623" y="0"/>
                  </a:moveTo>
                  <a:lnTo>
                    <a:pt x="1221539" y="3214"/>
                  </a:lnTo>
                  <a:lnTo>
                    <a:pt x="1268212" y="16805"/>
                  </a:lnTo>
                  <a:lnTo>
                    <a:pt x="1277239" y="21589"/>
                  </a:lnTo>
                  <a:lnTo>
                    <a:pt x="1253490" y="72262"/>
                  </a:lnTo>
                  <a:lnTo>
                    <a:pt x="1236845" y="64262"/>
                  </a:lnTo>
                  <a:lnTo>
                    <a:pt x="1219485" y="58547"/>
                  </a:lnTo>
                  <a:lnTo>
                    <a:pt x="1201412" y="55118"/>
                  </a:lnTo>
                  <a:lnTo>
                    <a:pt x="1182623" y="53975"/>
                  </a:lnTo>
                  <a:lnTo>
                    <a:pt x="1171908" y="54379"/>
                  </a:lnTo>
                  <a:lnTo>
                    <a:pt x="1136904" y="70103"/>
                  </a:lnTo>
                  <a:lnTo>
                    <a:pt x="1136904" y="76834"/>
                  </a:lnTo>
                  <a:lnTo>
                    <a:pt x="1136904" y="84454"/>
                  </a:lnTo>
                  <a:lnTo>
                    <a:pt x="1175940" y="99480"/>
                  </a:lnTo>
                  <a:lnTo>
                    <a:pt x="1188466" y="101600"/>
                  </a:lnTo>
                  <a:lnTo>
                    <a:pt x="1202900" y="104124"/>
                  </a:lnTo>
                  <a:lnTo>
                    <a:pt x="1247177" y="115718"/>
                  </a:lnTo>
                  <a:lnTo>
                    <a:pt x="1277457" y="141378"/>
                  </a:lnTo>
                  <a:lnTo>
                    <a:pt x="1285494" y="175132"/>
                  </a:lnTo>
                  <a:lnTo>
                    <a:pt x="1284636" y="186253"/>
                  </a:lnTo>
                  <a:lnTo>
                    <a:pt x="1264134" y="224278"/>
                  </a:lnTo>
                  <a:lnTo>
                    <a:pt x="1218009" y="247792"/>
                  </a:lnTo>
                  <a:lnTo>
                    <a:pt x="1169289" y="253364"/>
                  </a:lnTo>
                  <a:lnTo>
                    <a:pt x="1154049" y="252888"/>
                  </a:lnTo>
                  <a:lnTo>
                    <a:pt x="1109471" y="245744"/>
                  </a:lnTo>
                  <a:lnTo>
                    <a:pt x="1072217" y="232296"/>
                  </a:lnTo>
                  <a:lnTo>
                    <a:pt x="1062735" y="226821"/>
                  </a:lnTo>
                  <a:lnTo>
                    <a:pt x="1086611" y="175640"/>
                  </a:lnTo>
                  <a:lnTo>
                    <a:pt x="1095234" y="180641"/>
                  </a:lnTo>
                  <a:lnTo>
                    <a:pt x="1104725" y="185165"/>
                  </a:lnTo>
                  <a:lnTo>
                    <a:pt x="1149413" y="197754"/>
                  </a:lnTo>
                  <a:lnTo>
                    <a:pt x="1172083" y="199389"/>
                  </a:lnTo>
                  <a:lnTo>
                    <a:pt x="1191845" y="197987"/>
                  </a:lnTo>
                  <a:lnTo>
                    <a:pt x="1205976" y="193786"/>
                  </a:lnTo>
                  <a:lnTo>
                    <a:pt x="1214463" y="186799"/>
                  </a:lnTo>
                  <a:lnTo>
                    <a:pt x="1217295" y="177037"/>
                  </a:lnTo>
                  <a:lnTo>
                    <a:pt x="1217295" y="169925"/>
                  </a:lnTo>
                  <a:lnTo>
                    <a:pt x="1179008" y="155817"/>
                  </a:lnTo>
                  <a:lnTo>
                    <a:pt x="1167003" y="154177"/>
                  </a:lnTo>
                  <a:lnTo>
                    <a:pt x="1152598" y="151798"/>
                  </a:lnTo>
                  <a:lnTo>
                    <a:pt x="1107721" y="140092"/>
                  </a:lnTo>
                  <a:lnTo>
                    <a:pt x="1076848" y="114222"/>
                  </a:lnTo>
                  <a:lnTo>
                    <a:pt x="1068705" y="79628"/>
                  </a:lnTo>
                  <a:lnTo>
                    <a:pt x="1069558" y="68266"/>
                  </a:lnTo>
                  <a:lnTo>
                    <a:pt x="1089693" y="29680"/>
                  </a:lnTo>
                  <a:lnTo>
                    <a:pt x="1135064" y="5732"/>
                  </a:lnTo>
                  <a:lnTo>
                    <a:pt x="1165596" y="640"/>
                  </a:lnTo>
                  <a:lnTo>
                    <a:pt x="1182623" y="0"/>
                  </a:lnTo>
                  <a:close/>
                </a:path>
                <a:path w="5040630" h="342265">
                  <a:moveTo>
                    <a:pt x="1042669" y="0"/>
                  </a:moveTo>
                  <a:lnTo>
                    <a:pt x="1042669" y="65912"/>
                  </a:lnTo>
                  <a:lnTo>
                    <a:pt x="1034795" y="65277"/>
                  </a:lnTo>
                  <a:lnTo>
                    <a:pt x="1029461" y="65024"/>
                  </a:lnTo>
                  <a:lnTo>
                    <a:pt x="1026668" y="65024"/>
                  </a:lnTo>
                  <a:lnTo>
                    <a:pt x="1012166" y="66095"/>
                  </a:lnTo>
                  <a:lnTo>
                    <a:pt x="971067" y="91813"/>
                  </a:lnTo>
                  <a:lnTo>
                    <a:pt x="961263" y="133603"/>
                  </a:lnTo>
                  <a:lnTo>
                    <a:pt x="961263" y="249681"/>
                  </a:lnTo>
                  <a:lnTo>
                    <a:pt x="890015" y="249681"/>
                  </a:lnTo>
                  <a:lnTo>
                    <a:pt x="890015" y="3682"/>
                  </a:lnTo>
                  <a:lnTo>
                    <a:pt x="958088" y="3682"/>
                  </a:lnTo>
                  <a:lnTo>
                    <a:pt x="958088" y="36194"/>
                  </a:lnTo>
                  <a:lnTo>
                    <a:pt x="965039" y="27789"/>
                  </a:lnTo>
                  <a:lnTo>
                    <a:pt x="1003897" y="5143"/>
                  </a:lnTo>
                  <a:lnTo>
                    <a:pt x="1028904" y="571"/>
                  </a:lnTo>
                  <a:lnTo>
                    <a:pt x="1042669" y="0"/>
                  </a:lnTo>
                  <a:close/>
                </a:path>
                <a:path w="5040630" h="342265">
                  <a:moveTo>
                    <a:pt x="425195" y="0"/>
                  </a:moveTo>
                  <a:lnTo>
                    <a:pt x="477916" y="9161"/>
                  </a:lnTo>
                  <a:lnTo>
                    <a:pt x="518159" y="35972"/>
                  </a:lnTo>
                  <a:lnTo>
                    <a:pt x="535305" y="62737"/>
                  </a:lnTo>
                  <a:lnTo>
                    <a:pt x="480059" y="92455"/>
                  </a:lnTo>
                  <a:lnTo>
                    <a:pt x="469390" y="77620"/>
                  </a:lnTo>
                  <a:lnTo>
                    <a:pt x="456612" y="67024"/>
                  </a:lnTo>
                  <a:lnTo>
                    <a:pt x="441715" y="60666"/>
                  </a:lnTo>
                  <a:lnTo>
                    <a:pt x="424688" y="58546"/>
                  </a:lnTo>
                  <a:lnTo>
                    <a:pt x="411356" y="59689"/>
                  </a:lnTo>
                  <a:lnTo>
                    <a:pt x="370458" y="86812"/>
                  </a:lnTo>
                  <a:lnTo>
                    <a:pt x="360171" y="126745"/>
                  </a:lnTo>
                  <a:lnTo>
                    <a:pt x="361314" y="141650"/>
                  </a:lnTo>
                  <a:lnTo>
                    <a:pt x="378459" y="176529"/>
                  </a:lnTo>
                  <a:lnTo>
                    <a:pt x="424688" y="194817"/>
                  </a:lnTo>
                  <a:lnTo>
                    <a:pt x="441858" y="192700"/>
                  </a:lnTo>
                  <a:lnTo>
                    <a:pt x="456803" y="186356"/>
                  </a:lnTo>
                  <a:lnTo>
                    <a:pt x="469532" y="175797"/>
                  </a:lnTo>
                  <a:lnTo>
                    <a:pt x="480059" y="161036"/>
                  </a:lnTo>
                  <a:lnTo>
                    <a:pt x="535305" y="191134"/>
                  </a:lnTo>
                  <a:lnTo>
                    <a:pt x="506587" y="227853"/>
                  </a:lnTo>
                  <a:lnTo>
                    <a:pt x="461581" y="249253"/>
                  </a:lnTo>
                  <a:lnTo>
                    <a:pt x="425195" y="253364"/>
                  </a:lnTo>
                  <a:lnTo>
                    <a:pt x="405999" y="252343"/>
                  </a:lnTo>
                  <a:lnTo>
                    <a:pt x="354456" y="237108"/>
                  </a:lnTo>
                  <a:lnTo>
                    <a:pt x="315255" y="205694"/>
                  </a:lnTo>
                  <a:lnTo>
                    <a:pt x="292417" y="161337"/>
                  </a:lnTo>
                  <a:lnTo>
                    <a:pt x="288036" y="126745"/>
                  </a:lnTo>
                  <a:lnTo>
                    <a:pt x="289131" y="108936"/>
                  </a:lnTo>
                  <a:lnTo>
                    <a:pt x="305562" y="61340"/>
                  </a:lnTo>
                  <a:lnTo>
                    <a:pt x="339691" y="25157"/>
                  </a:lnTo>
                  <a:lnTo>
                    <a:pt x="387826" y="4079"/>
                  </a:lnTo>
                  <a:lnTo>
                    <a:pt x="405999" y="1021"/>
                  </a:lnTo>
                  <a:lnTo>
                    <a:pt x="425195" y="0"/>
                  </a:lnTo>
                  <a:close/>
                </a:path>
                <a:path w="5040630" h="342265">
                  <a:moveTo>
                    <a:pt x="131190" y="0"/>
                  </a:moveTo>
                  <a:lnTo>
                    <a:pt x="181500" y="8786"/>
                  </a:lnTo>
                  <a:lnTo>
                    <a:pt x="222662" y="34480"/>
                  </a:lnTo>
                  <a:lnTo>
                    <a:pt x="249777" y="75271"/>
                  </a:lnTo>
                  <a:lnTo>
                    <a:pt x="259206" y="127634"/>
                  </a:lnTo>
                  <a:lnTo>
                    <a:pt x="259206" y="128524"/>
                  </a:lnTo>
                  <a:lnTo>
                    <a:pt x="258699" y="134874"/>
                  </a:lnTo>
                  <a:lnTo>
                    <a:pt x="257809" y="146812"/>
                  </a:lnTo>
                  <a:lnTo>
                    <a:pt x="71755" y="146812"/>
                  </a:lnTo>
                  <a:lnTo>
                    <a:pt x="75108" y="157644"/>
                  </a:lnTo>
                  <a:lnTo>
                    <a:pt x="105429" y="188714"/>
                  </a:lnTo>
                  <a:lnTo>
                    <a:pt x="142112" y="196214"/>
                  </a:lnTo>
                  <a:lnTo>
                    <a:pt x="151449" y="195857"/>
                  </a:lnTo>
                  <a:lnTo>
                    <a:pt x="190515" y="183102"/>
                  </a:lnTo>
                  <a:lnTo>
                    <a:pt x="203834" y="172465"/>
                  </a:lnTo>
                  <a:lnTo>
                    <a:pt x="241807" y="213613"/>
                  </a:lnTo>
                  <a:lnTo>
                    <a:pt x="222452" y="230969"/>
                  </a:lnTo>
                  <a:lnTo>
                    <a:pt x="199072" y="243395"/>
                  </a:lnTo>
                  <a:lnTo>
                    <a:pt x="171692" y="250868"/>
                  </a:lnTo>
                  <a:lnTo>
                    <a:pt x="140334" y="253364"/>
                  </a:lnTo>
                  <a:lnTo>
                    <a:pt x="120092" y="252343"/>
                  </a:lnTo>
                  <a:lnTo>
                    <a:pt x="66675" y="237108"/>
                  </a:lnTo>
                  <a:lnTo>
                    <a:pt x="26920" y="205694"/>
                  </a:lnTo>
                  <a:lnTo>
                    <a:pt x="4302" y="161337"/>
                  </a:lnTo>
                  <a:lnTo>
                    <a:pt x="0" y="126745"/>
                  </a:lnTo>
                  <a:lnTo>
                    <a:pt x="1071" y="109100"/>
                  </a:lnTo>
                  <a:lnTo>
                    <a:pt x="17144" y="61594"/>
                  </a:lnTo>
                  <a:lnTo>
                    <a:pt x="49988" y="25161"/>
                  </a:lnTo>
                  <a:lnTo>
                    <a:pt x="95900" y="4079"/>
                  </a:lnTo>
                  <a:lnTo>
                    <a:pt x="113087" y="1021"/>
                  </a:lnTo>
                  <a:lnTo>
                    <a:pt x="131190" y="0"/>
                  </a:lnTo>
                  <a:close/>
                </a:path>
              </a:pathLst>
            </a:custGeom>
            <a:ln w="12192">
              <a:solidFill>
                <a:srgbClr val="912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38349" y="358266"/>
              <a:ext cx="140715" cy="1238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70404" y="280669"/>
              <a:ext cx="4041140" cy="347345"/>
            </a:xfrm>
            <a:custGeom>
              <a:avLst/>
              <a:gdLst/>
              <a:ahLst/>
              <a:cxnLst/>
              <a:rect l="l" t="t" r="r" b="b"/>
              <a:pathLst>
                <a:path w="4041140" h="347345">
                  <a:moveTo>
                    <a:pt x="2326259" y="43052"/>
                  </a:moveTo>
                  <a:lnTo>
                    <a:pt x="2397633" y="43052"/>
                  </a:lnTo>
                  <a:lnTo>
                    <a:pt x="2397633" y="102869"/>
                  </a:lnTo>
                  <a:lnTo>
                    <a:pt x="2458847" y="102869"/>
                  </a:lnTo>
                  <a:lnTo>
                    <a:pt x="2458847" y="157733"/>
                  </a:lnTo>
                  <a:lnTo>
                    <a:pt x="2397633" y="157733"/>
                  </a:lnTo>
                  <a:lnTo>
                    <a:pt x="2397633" y="257937"/>
                  </a:lnTo>
                  <a:lnTo>
                    <a:pt x="2397633" y="268224"/>
                  </a:lnTo>
                  <a:lnTo>
                    <a:pt x="2400299" y="276225"/>
                  </a:lnTo>
                  <a:lnTo>
                    <a:pt x="2405634" y="281939"/>
                  </a:lnTo>
                  <a:lnTo>
                    <a:pt x="2410968" y="287527"/>
                  </a:lnTo>
                  <a:lnTo>
                    <a:pt x="2418460" y="290321"/>
                  </a:lnTo>
                  <a:lnTo>
                    <a:pt x="2428240" y="290321"/>
                  </a:lnTo>
                  <a:lnTo>
                    <a:pt x="2436387" y="289750"/>
                  </a:lnTo>
                  <a:lnTo>
                    <a:pt x="2443892" y="288035"/>
                  </a:lnTo>
                  <a:lnTo>
                    <a:pt x="2450778" y="285178"/>
                  </a:lnTo>
                  <a:lnTo>
                    <a:pt x="2457069" y="281177"/>
                  </a:lnTo>
                  <a:lnTo>
                    <a:pt x="2476246" y="331469"/>
                  </a:lnTo>
                  <a:lnTo>
                    <a:pt x="2434653" y="346122"/>
                  </a:lnTo>
                  <a:lnTo>
                    <a:pt x="2418207" y="347090"/>
                  </a:lnTo>
                  <a:lnTo>
                    <a:pt x="2397464" y="345686"/>
                  </a:lnTo>
                  <a:lnTo>
                    <a:pt x="2350261" y="324612"/>
                  </a:lnTo>
                  <a:lnTo>
                    <a:pt x="2327759" y="279231"/>
                  </a:lnTo>
                  <a:lnTo>
                    <a:pt x="2326259" y="258825"/>
                  </a:lnTo>
                  <a:lnTo>
                    <a:pt x="2326259" y="157733"/>
                  </a:lnTo>
                  <a:lnTo>
                    <a:pt x="2288285" y="157733"/>
                  </a:lnTo>
                  <a:lnTo>
                    <a:pt x="2288285" y="102869"/>
                  </a:lnTo>
                  <a:lnTo>
                    <a:pt x="2326259" y="102869"/>
                  </a:lnTo>
                  <a:lnTo>
                    <a:pt x="2326259" y="43052"/>
                  </a:lnTo>
                  <a:close/>
                </a:path>
                <a:path w="4041140" h="347345">
                  <a:moveTo>
                    <a:pt x="0" y="23367"/>
                  </a:moveTo>
                  <a:lnTo>
                    <a:pt x="138556" y="23367"/>
                  </a:lnTo>
                  <a:lnTo>
                    <a:pt x="159105" y="24251"/>
                  </a:lnTo>
                  <a:lnTo>
                    <a:pt x="212344" y="37591"/>
                  </a:lnTo>
                  <a:lnTo>
                    <a:pt x="251241" y="65488"/>
                  </a:lnTo>
                  <a:lnTo>
                    <a:pt x="273288" y="106203"/>
                  </a:lnTo>
                  <a:lnTo>
                    <a:pt x="277494" y="139445"/>
                  </a:lnTo>
                  <a:lnTo>
                    <a:pt x="276423" y="156714"/>
                  </a:lnTo>
                  <a:lnTo>
                    <a:pt x="260350" y="201040"/>
                  </a:lnTo>
                  <a:lnTo>
                    <a:pt x="226595" y="232919"/>
                  </a:lnTo>
                  <a:lnTo>
                    <a:pt x="211708" y="240537"/>
                  </a:lnTo>
                  <a:lnTo>
                    <a:pt x="283463" y="343407"/>
                  </a:lnTo>
                  <a:lnTo>
                    <a:pt x="203962" y="343407"/>
                  </a:lnTo>
                  <a:lnTo>
                    <a:pt x="142239" y="254253"/>
                  </a:lnTo>
                  <a:lnTo>
                    <a:pt x="138556" y="254253"/>
                  </a:lnTo>
                  <a:lnTo>
                    <a:pt x="74040" y="254253"/>
                  </a:lnTo>
                  <a:lnTo>
                    <a:pt x="74040" y="343407"/>
                  </a:lnTo>
                  <a:lnTo>
                    <a:pt x="0" y="343407"/>
                  </a:lnTo>
                  <a:lnTo>
                    <a:pt x="0" y="23367"/>
                  </a:lnTo>
                  <a:close/>
                </a:path>
                <a:path w="4041140" h="347345">
                  <a:moveTo>
                    <a:pt x="3690747" y="4190"/>
                  </a:moveTo>
                  <a:lnTo>
                    <a:pt x="3761994" y="4190"/>
                  </a:lnTo>
                  <a:lnTo>
                    <a:pt x="3761994" y="343407"/>
                  </a:lnTo>
                  <a:lnTo>
                    <a:pt x="3690747" y="343407"/>
                  </a:lnTo>
                  <a:lnTo>
                    <a:pt x="3690747" y="4190"/>
                  </a:lnTo>
                  <a:close/>
                </a:path>
                <a:path w="4041140" h="347345">
                  <a:moveTo>
                    <a:pt x="3964051" y="0"/>
                  </a:moveTo>
                  <a:lnTo>
                    <a:pt x="4040885" y="0"/>
                  </a:lnTo>
                  <a:lnTo>
                    <a:pt x="3958208" y="65912"/>
                  </a:lnTo>
                  <a:lnTo>
                    <a:pt x="3902329" y="65912"/>
                  </a:lnTo>
                  <a:lnTo>
                    <a:pt x="3964051" y="0"/>
                  </a:lnTo>
                  <a:close/>
                </a:path>
              </a:pathLst>
            </a:custGeom>
            <a:ln w="12192">
              <a:solidFill>
                <a:srgbClr val="912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403721" y="258190"/>
              <a:ext cx="100964" cy="9169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62911" y="256044"/>
              <a:ext cx="5366766" cy="46556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08559" y="942593"/>
            <a:ext cx="8062595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20" b="0">
                <a:solidFill>
                  <a:srgbClr val="FF0000"/>
                </a:solidFill>
                <a:latin typeface="Verdana"/>
                <a:cs typeface="Verdana"/>
              </a:rPr>
              <a:t>4</a:t>
            </a:r>
            <a:r>
              <a:rPr dirty="0" sz="1600" spc="-120" b="0">
                <a:latin typeface="Verdana"/>
                <a:cs typeface="Verdana"/>
              </a:rPr>
              <a:t>. </a:t>
            </a:r>
            <a:r>
              <a:rPr dirty="0" sz="1600" spc="-20" b="0">
                <a:latin typeface="Verdana"/>
                <a:cs typeface="Verdana"/>
              </a:rPr>
              <a:t>Tablero </a:t>
            </a:r>
            <a:r>
              <a:rPr dirty="0" sz="1600" spc="-25" b="0">
                <a:latin typeface="Verdana"/>
                <a:cs typeface="Verdana"/>
              </a:rPr>
              <a:t>inteligente: </a:t>
            </a:r>
            <a:r>
              <a:rPr dirty="0" sz="1600" spc="15" b="0">
                <a:latin typeface="Verdana"/>
                <a:cs typeface="Verdana"/>
              </a:rPr>
              <a:t>El </a:t>
            </a:r>
            <a:r>
              <a:rPr dirty="0" sz="1600" b="0">
                <a:latin typeface="Verdana"/>
                <a:cs typeface="Verdana"/>
              </a:rPr>
              <a:t>tablero </a:t>
            </a:r>
            <a:r>
              <a:rPr dirty="0" sz="1600" spc="10" b="0">
                <a:latin typeface="Verdana"/>
                <a:cs typeface="Verdana"/>
              </a:rPr>
              <a:t>inteligente </a:t>
            </a:r>
            <a:r>
              <a:rPr dirty="0" sz="1600" spc="-35" b="0">
                <a:latin typeface="Verdana"/>
                <a:cs typeface="Verdana"/>
              </a:rPr>
              <a:t>se </a:t>
            </a:r>
            <a:r>
              <a:rPr dirty="0" sz="1600" b="0">
                <a:latin typeface="Verdana"/>
                <a:cs typeface="Verdana"/>
              </a:rPr>
              <a:t>usó </a:t>
            </a:r>
            <a:r>
              <a:rPr dirty="0" sz="1600" spc="-10" b="0">
                <a:latin typeface="Verdana"/>
                <a:cs typeface="Verdana"/>
              </a:rPr>
              <a:t>para </a:t>
            </a:r>
            <a:r>
              <a:rPr dirty="0" sz="1600" spc="-30" b="0">
                <a:latin typeface="Verdana"/>
                <a:cs typeface="Verdana"/>
              </a:rPr>
              <a:t>la </a:t>
            </a:r>
            <a:r>
              <a:rPr dirty="0" sz="1600" spc="5" b="0">
                <a:latin typeface="Verdana"/>
                <a:cs typeface="Verdana"/>
              </a:rPr>
              <a:t>proyección </a:t>
            </a:r>
            <a:r>
              <a:rPr dirty="0" sz="1600" spc="40" b="0">
                <a:latin typeface="Verdana"/>
                <a:cs typeface="Verdana"/>
              </a:rPr>
              <a:t>de  </a:t>
            </a:r>
            <a:r>
              <a:rPr dirty="0" sz="1600" spc="-5" b="0">
                <a:latin typeface="Verdana"/>
                <a:cs typeface="Verdana"/>
              </a:rPr>
              <a:t>plataformas</a:t>
            </a:r>
            <a:r>
              <a:rPr dirty="0" sz="1600" spc="-35" b="0">
                <a:latin typeface="Verdana"/>
                <a:cs typeface="Verdana"/>
              </a:rPr>
              <a:t> </a:t>
            </a:r>
            <a:r>
              <a:rPr dirty="0" sz="1600" spc="15" b="0">
                <a:latin typeface="Verdana"/>
                <a:cs typeface="Verdana"/>
              </a:rPr>
              <a:t>o</a:t>
            </a:r>
            <a:r>
              <a:rPr dirty="0" sz="1600" spc="-50" b="0">
                <a:latin typeface="Verdana"/>
                <a:cs typeface="Verdana"/>
              </a:rPr>
              <a:t> </a:t>
            </a:r>
            <a:r>
              <a:rPr dirty="0" sz="1600" spc="40" b="0">
                <a:latin typeface="Verdana"/>
                <a:cs typeface="Verdana"/>
              </a:rPr>
              <a:t>de</a:t>
            </a:r>
            <a:r>
              <a:rPr dirty="0" sz="1600" spc="-55" b="0">
                <a:latin typeface="Verdana"/>
                <a:cs typeface="Verdana"/>
              </a:rPr>
              <a:t> </a:t>
            </a:r>
            <a:r>
              <a:rPr dirty="0" sz="1600" spc="5" b="0">
                <a:latin typeface="Verdana"/>
                <a:cs typeface="Verdana"/>
              </a:rPr>
              <a:t>programas</a:t>
            </a:r>
            <a:r>
              <a:rPr dirty="0" sz="1600" spc="-35" b="0">
                <a:latin typeface="Verdana"/>
                <a:cs typeface="Verdana"/>
              </a:rPr>
              <a:t> </a:t>
            </a:r>
            <a:r>
              <a:rPr dirty="0" sz="1600" spc="40" b="0">
                <a:latin typeface="Verdana"/>
                <a:cs typeface="Verdana"/>
              </a:rPr>
              <a:t>de</a:t>
            </a:r>
            <a:r>
              <a:rPr dirty="0" sz="1600" spc="-55" b="0">
                <a:latin typeface="Verdana"/>
                <a:cs typeface="Verdana"/>
              </a:rPr>
              <a:t> </a:t>
            </a:r>
            <a:r>
              <a:rPr dirty="0" sz="1600" spc="-40" b="0">
                <a:latin typeface="Verdana"/>
                <a:cs typeface="Verdana"/>
              </a:rPr>
              <a:t>dise</a:t>
            </a:r>
            <a:r>
              <a:rPr dirty="0" sz="1600" spc="-40" b="0">
                <a:latin typeface="Lato"/>
                <a:cs typeface="Lato"/>
              </a:rPr>
              <a:t>ñ</a:t>
            </a:r>
            <a:r>
              <a:rPr dirty="0" sz="1600" spc="-40" b="0">
                <a:latin typeface="Verdana"/>
                <a:cs typeface="Verdana"/>
              </a:rPr>
              <a:t>o, </a:t>
            </a:r>
            <a:r>
              <a:rPr dirty="0" sz="1600" spc="15" b="0">
                <a:latin typeface="Verdana"/>
                <a:cs typeface="Verdana"/>
              </a:rPr>
              <a:t>por</a:t>
            </a:r>
            <a:r>
              <a:rPr dirty="0" sz="1600" spc="-55" b="0">
                <a:latin typeface="Verdana"/>
                <a:cs typeface="Verdana"/>
              </a:rPr>
              <a:t> </a:t>
            </a:r>
            <a:r>
              <a:rPr dirty="0" sz="1600" spc="-20" b="0">
                <a:latin typeface="Verdana"/>
                <a:cs typeface="Verdana"/>
              </a:rPr>
              <a:t>otra</a:t>
            </a:r>
            <a:r>
              <a:rPr dirty="0" sz="1600" spc="-45" b="0">
                <a:latin typeface="Verdana"/>
                <a:cs typeface="Verdana"/>
              </a:rPr>
              <a:t> </a:t>
            </a:r>
            <a:r>
              <a:rPr dirty="0" sz="1600" b="0">
                <a:latin typeface="Verdana"/>
                <a:cs typeface="Verdana"/>
              </a:rPr>
              <a:t>parte</a:t>
            </a:r>
            <a:r>
              <a:rPr dirty="0" sz="1600" spc="-40" b="0">
                <a:latin typeface="Verdana"/>
                <a:cs typeface="Verdana"/>
              </a:rPr>
              <a:t> </a:t>
            </a:r>
            <a:r>
              <a:rPr dirty="0" sz="1600" spc="40" b="0">
                <a:latin typeface="Verdana"/>
                <a:cs typeface="Verdana"/>
              </a:rPr>
              <a:t>con</a:t>
            </a:r>
            <a:r>
              <a:rPr dirty="0" sz="1600" spc="-25" b="0">
                <a:latin typeface="Verdana"/>
                <a:cs typeface="Verdana"/>
              </a:rPr>
              <a:t> </a:t>
            </a:r>
            <a:r>
              <a:rPr dirty="0" sz="1600" spc="-40" b="0">
                <a:latin typeface="Verdana"/>
                <a:cs typeface="Verdana"/>
              </a:rPr>
              <a:t>las</a:t>
            </a:r>
            <a:r>
              <a:rPr dirty="0" sz="1600" spc="-45" b="0">
                <a:latin typeface="Verdana"/>
                <a:cs typeface="Verdana"/>
              </a:rPr>
              <a:t> </a:t>
            </a:r>
            <a:r>
              <a:rPr dirty="0" sz="1600" spc="-5" b="0">
                <a:latin typeface="Verdana"/>
                <a:cs typeface="Verdana"/>
              </a:rPr>
              <a:t>herramientas</a:t>
            </a:r>
            <a:r>
              <a:rPr dirty="0" sz="1600" spc="-30" b="0">
                <a:latin typeface="Verdana"/>
                <a:cs typeface="Verdana"/>
              </a:rPr>
              <a:t> </a:t>
            </a:r>
            <a:r>
              <a:rPr dirty="0" sz="1600" spc="15" b="0">
                <a:latin typeface="Verdana"/>
                <a:cs typeface="Verdana"/>
              </a:rPr>
              <a:t>del  </a:t>
            </a:r>
            <a:r>
              <a:rPr dirty="0" sz="1600" spc="-5" b="0">
                <a:latin typeface="Verdana"/>
                <a:cs typeface="Verdana"/>
              </a:rPr>
              <a:t>gestor </a:t>
            </a:r>
            <a:r>
              <a:rPr dirty="0" sz="1600" spc="40" b="0">
                <a:latin typeface="Verdana"/>
                <a:cs typeface="Verdana"/>
              </a:rPr>
              <a:t>de </a:t>
            </a:r>
            <a:r>
              <a:rPr dirty="0" sz="1600" spc="30" b="0">
                <a:latin typeface="Verdana"/>
                <a:cs typeface="Verdana"/>
              </a:rPr>
              <a:t>contenido </a:t>
            </a:r>
            <a:r>
              <a:rPr dirty="0" sz="1600" spc="-35" b="0">
                <a:latin typeface="Verdana"/>
                <a:cs typeface="Verdana"/>
              </a:rPr>
              <a:t>se </a:t>
            </a:r>
            <a:r>
              <a:rPr dirty="0" sz="1600" spc="-25" b="0">
                <a:latin typeface="Verdana"/>
                <a:cs typeface="Verdana"/>
              </a:rPr>
              <a:t>realizaron </a:t>
            </a:r>
            <a:r>
              <a:rPr dirty="0" sz="1600" spc="-5" b="0">
                <a:latin typeface="Verdana"/>
                <a:cs typeface="Verdana"/>
              </a:rPr>
              <a:t>actividades </a:t>
            </a:r>
            <a:r>
              <a:rPr dirty="0" sz="1600" b="0">
                <a:latin typeface="Verdana"/>
                <a:cs typeface="Verdana"/>
              </a:rPr>
              <a:t>propuestas </a:t>
            </a:r>
            <a:r>
              <a:rPr dirty="0" sz="1600" spc="25" b="0">
                <a:latin typeface="Verdana"/>
                <a:cs typeface="Verdana"/>
              </a:rPr>
              <a:t>en </a:t>
            </a:r>
            <a:r>
              <a:rPr dirty="0" sz="1600" spc="-30" b="0">
                <a:latin typeface="Verdana"/>
                <a:cs typeface="Verdana"/>
              </a:rPr>
              <a:t>la </a:t>
            </a:r>
            <a:r>
              <a:rPr dirty="0" sz="1600" b="0">
                <a:latin typeface="Verdana"/>
                <a:cs typeface="Verdana"/>
              </a:rPr>
              <a:t>signatura </a:t>
            </a:r>
            <a:r>
              <a:rPr dirty="0" sz="1600" spc="40" b="0">
                <a:latin typeface="Verdana"/>
                <a:cs typeface="Verdana"/>
              </a:rPr>
              <a:t>de  </a:t>
            </a:r>
            <a:r>
              <a:rPr dirty="0" sz="1600" spc="-45" b="0">
                <a:latin typeface="Verdana"/>
                <a:cs typeface="Verdana"/>
              </a:rPr>
              <a:t>sistemas.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0802" y="1988057"/>
            <a:ext cx="6753225" cy="2893060"/>
          </a:xfrm>
          <a:custGeom>
            <a:avLst/>
            <a:gdLst/>
            <a:ahLst/>
            <a:cxnLst/>
            <a:rect l="l" t="t" r="r" b="b"/>
            <a:pathLst>
              <a:path w="6753225" h="2893060">
                <a:moveTo>
                  <a:pt x="6752844" y="0"/>
                </a:moveTo>
                <a:lnTo>
                  <a:pt x="0" y="0"/>
                </a:lnTo>
                <a:lnTo>
                  <a:pt x="0" y="2892552"/>
                </a:lnTo>
                <a:lnTo>
                  <a:pt x="6752844" y="2892552"/>
                </a:lnTo>
                <a:lnTo>
                  <a:pt x="67528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20802" y="1988057"/>
            <a:ext cx="6753225" cy="2893060"/>
          </a:xfrm>
          <a:prstGeom prst="rect">
            <a:avLst/>
          </a:prstGeom>
          <a:ln w="25400">
            <a:solidFill>
              <a:srgbClr val="FD99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285"/>
              </a:spcBef>
            </a:pP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Tablero</a:t>
            </a:r>
            <a:r>
              <a:rPr dirty="0" sz="1400" spc="-1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inteligente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9119" y="2267711"/>
            <a:ext cx="6233159" cy="25557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73138" y="931417"/>
            <a:ext cx="2071370" cy="3178810"/>
            <a:chOff x="7073138" y="931417"/>
            <a:chExt cx="2071370" cy="3178810"/>
          </a:xfrm>
        </p:grpSpPr>
        <p:sp>
          <p:nvSpPr>
            <p:cNvPr id="3" name="object 3"/>
            <p:cNvSpPr/>
            <p:nvPr/>
          </p:nvSpPr>
          <p:spPr>
            <a:xfrm>
              <a:off x="7085838" y="944117"/>
              <a:ext cx="1943100" cy="576580"/>
            </a:xfrm>
            <a:custGeom>
              <a:avLst/>
              <a:gdLst/>
              <a:ahLst/>
              <a:cxnLst/>
              <a:rect l="l" t="t" r="r" b="b"/>
              <a:pathLst>
                <a:path w="1943100" h="576580">
                  <a:moveTo>
                    <a:pt x="971550" y="0"/>
                  </a:moveTo>
                  <a:lnTo>
                    <a:pt x="902165" y="722"/>
                  </a:lnTo>
                  <a:lnTo>
                    <a:pt x="834097" y="2859"/>
                  </a:lnTo>
                  <a:lnTo>
                    <a:pt x="767511" y="6360"/>
                  </a:lnTo>
                  <a:lnTo>
                    <a:pt x="702570" y="11177"/>
                  </a:lnTo>
                  <a:lnTo>
                    <a:pt x="639439" y="17261"/>
                  </a:lnTo>
                  <a:lnTo>
                    <a:pt x="578282" y="24565"/>
                  </a:lnTo>
                  <a:lnTo>
                    <a:pt x="519264" y="33038"/>
                  </a:lnTo>
                  <a:lnTo>
                    <a:pt x="462550" y="42633"/>
                  </a:lnTo>
                  <a:lnTo>
                    <a:pt x="408302" y="53300"/>
                  </a:lnTo>
                  <a:lnTo>
                    <a:pt x="356687" y="64992"/>
                  </a:lnTo>
                  <a:lnTo>
                    <a:pt x="307868" y="77659"/>
                  </a:lnTo>
                  <a:lnTo>
                    <a:pt x="262010" y="91253"/>
                  </a:lnTo>
                  <a:lnTo>
                    <a:pt x="219277" y="105725"/>
                  </a:lnTo>
                  <a:lnTo>
                    <a:pt x="179834" y="121027"/>
                  </a:lnTo>
                  <a:lnTo>
                    <a:pt x="143844" y="137109"/>
                  </a:lnTo>
                  <a:lnTo>
                    <a:pt x="82885" y="171421"/>
                  </a:lnTo>
                  <a:lnTo>
                    <a:pt x="37714" y="208272"/>
                  </a:lnTo>
                  <a:lnTo>
                    <a:pt x="9647" y="247274"/>
                  </a:lnTo>
                  <a:lnTo>
                    <a:pt x="0" y="288036"/>
                  </a:lnTo>
                  <a:lnTo>
                    <a:pt x="2439" y="308612"/>
                  </a:lnTo>
                  <a:lnTo>
                    <a:pt x="21461" y="348542"/>
                  </a:lnTo>
                  <a:lnTo>
                    <a:pt x="58244" y="386517"/>
                  </a:lnTo>
                  <a:lnTo>
                    <a:pt x="111473" y="422148"/>
                  </a:lnTo>
                  <a:lnTo>
                    <a:pt x="179834" y="455044"/>
                  </a:lnTo>
                  <a:lnTo>
                    <a:pt x="219277" y="470346"/>
                  </a:lnTo>
                  <a:lnTo>
                    <a:pt x="262010" y="484818"/>
                  </a:lnTo>
                  <a:lnTo>
                    <a:pt x="307868" y="498412"/>
                  </a:lnTo>
                  <a:lnTo>
                    <a:pt x="356687" y="511079"/>
                  </a:lnTo>
                  <a:lnTo>
                    <a:pt x="408302" y="522771"/>
                  </a:lnTo>
                  <a:lnTo>
                    <a:pt x="462550" y="533438"/>
                  </a:lnTo>
                  <a:lnTo>
                    <a:pt x="519264" y="543033"/>
                  </a:lnTo>
                  <a:lnTo>
                    <a:pt x="578282" y="551506"/>
                  </a:lnTo>
                  <a:lnTo>
                    <a:pt x="639439" y="558810"/>
                  </a:lnTo>
                  <a:lnTo>
                    <a:pt x="702570" y="564894"/>
                  </a:lnTo>
                  <a:lnTo>
                    <a:pt x="767511" y="569711"/>
                  </a:lnTo>
                  <a:lnTo>
                    <a:pt x="834097" y="573212"/>
                  </a:lnTo>
                  <a:lnTo>
                    <a:pt x="902165" y="575349"/>
                  </a:lnTo>
                  <a:lnTo>
                    <a:pt x="971550" y="576072"/>
                  </a:lnTo>
                  <a:lnTo>
                    <a:pt x="1040934" y="575349"/>
                  </a:lnTo>
                  <a:lnTo>
                    <a:pt x="1109002" y="573212"/>
                  </a:lnTo>
                  <a:lnTo>
                    <a:pt x="1175588" y="569711"/>
                  </a:lnTo>
                  <a:lnTo>
                    <a:pt x="1240529" y="564894"/>
                  </a:lnTo>
                  <a:lnTo>
                    <a:pt x="1303660" y="558810"/>
                  </a:lnTo>
                  <a:lnTo>
                    <a:pt x="1364817" y="551506"/>
                  </a:lnTo>
                  <a:lnTo>
                    <a:pt x="1423835" y="543033"/>
                  </a:lnTo>
                  <a:lnTo>
                    <a:pt x="1480549" y="533438"/>
                  </a:lnTo>
                  <a:lnTo>
                    <a:pt x="1534797" y="522771"/>
                  </a:lnTo>
                  <a:lnTo>
                    <a:pt x="1586412" y="511079"/>
                  </a:lnTo>
                  <a:lnTo>
                    <a:pt x="1635231" y="498412"/>
                  </a:lnTo>
                  <a:lnTo>
                    <a:pt x="1681089" y="484818"/>
                  </a:lnTo>
                  <a:lnTo>
                    <a:pt x="1723822" y="470346"/>
                  </a:lnTo>
                  <a:lnTo>
                    <a:pt x="1763265" y="455044"/>
                  </a:lnTo>
                  <a:lnTo>
                    <a:pt x="1799255" y="438962"/>
                  </a:lnTo>
                  <a:lnTo>
                    <a:pt x="1860214" y="404650"/>
                  </a:lnTo>
                  <a:lnTo>
                    <a:pt x="1905385" y="367799"/>
                  </a:lnTo>
                  <a:lnTo>
                    <a:pt x="1933452" y="328797"/>
                  </a:lnTo>
                  <a:lnTo>
                    <a:pt x="1943100" y="288036"/>
                  </a:lnTo>
                  <a:lnTo>
                    <a:pt x="1940660" y="267459"/>
                  </a:lnTo>
                  <a:lnTo>
                    <a:pt x="1921638" y="227529"/>
                  </a:lnTo>
                  <a:lnTo>
                    <a:pt x="1884855" y="189554"/>
                  </a:lnTo>
                  <a:lnTo>
                    <a:pt x="1831626" y="153923"/>
                  </a:lnTo>
                  <a:lnTo>
                    <a:pt x="1763265" y="121027"/>
                  </a:lnTo>
                  <a:lnTo>
                    <a:pt x="1723822" y="105725"/>
                  </a:lnTo>
                  <a:lnTo>
                    <a:pt x="1681089" y="91253"/>
                  </a:lnTo>
                  <a:lnTo>
                    <a:pt x="1635231" y="77659"/>
                  </a:lnTo>
                  <a:lnTo>
                    <a:pt x="1586412" y="64992"/>
                  </a:lnTo>
                  <a:lnTo>
                    <a:pt x="1534797" y="53300"/>
                  </a:lnTo>
                  <a:lnTo>
                    <a:pt x="1480549" y="42633"/>
                  </a:lnTo>
                  <a:lnTo>
                    <a:pt x="1423835" y="33038"/>
                  </a:lnTo>
                  <a:lnTo>
                    <a:pt x="1364817" y="24565"/>
                  </a:lnTo>
                  <a:lnTo>
                    <a:pt x="1303660" y="17261"/>
                  </a:lnTo>
                  <a:lnTo>
                    <a:pt x="1240529" y="11177"/>
                  </a:lnTo>
                  <a:lnTo>
                    <a:pt x="1175588" y="6360"/>
                  </a:lnTo>
                  <a:lnTo>
                    <a:pt x="1109002" y="2859"/>
                  </a:lnTo>
                  <a:lnTo>
                    <a:pt x="1040934" y="722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85838" y="944117"/>
              <a:ext cx="1943100" cy="576580"/>
            </a:xfrm>
            <a:custGeom>
              <a:avLst/>
              <a:gdLst/>
              <a:ahLst/>
              <a:cxnLst/>
              <a:rect l="l" t="t" r="r" b="b"/>
              <a:pathLst>
                <a:path w="1943100" h="576580">
                  <a:moveTo>
                    <a:pt x="0" y="288036"/>
                  </a:moveTo>
                  <a:lnTo>
                    <a:pt x="9647" y="247274"/>
                  </a:lnTo>
                  <a:lnTo>
                    <a:pt x="37714" y="208272"/>
                  </a:lnTo>
                  <a:lnTo>
                    <a:pt x="82885" y="171421"/>
                  </a:lnTo>
                  <a:lnTo>
                    <a:pt x="143844" y="137109"/>
                  </a:lnTo>
                  <a:lnTo>
                    <a:pt x="179834" y="121027"/>
                  </a:lnTo>
                  <a:lnTo>
                    <a:pt x="219277" y="105725"/>
                  </a:lnTo>
                  <a:lnTo>
                    <a:pt x="262010" y="91253"/>
                  </a:lnTo>
                  <a:lnTo>
                    <a:pt x="307868" y="77659"/>
                  </a:lnTo>
                  <a:lnTo>
                    <a:pt x="356687" y="64992"/>
                  </a:lnTo>
                  <a:lnTo>
                    <a:pt x="408302" y="53300"/>
                  </a:lnTo>
                  <a:lnTo>
                    <a:pt x="462550" y="42633"/>
                  </a:lnTo>
                  <a:lnTo>
                    <a:pt x="519264" y="33038"/>
                  </a:lnTo>
                  <a:lnTo>
                    <a:pt x="578282" y="24565"/>
                  </a:lnTo>
                  <a:lnTo>
                    <a:pt x="639439" y="17261"/>
                  </a:lnTo>
                  <a:lnTo>
                    <a:pt x="702570" y="11177"/>
                  </a:lnTo>
                  <a:lnTo>
                    <a:pt x="767511" y="6360"/>
                  </a:lnTo>
                  <a:lnTo>
                    <a:pt x="834097" y="2859"/>
                  </a:lnTo>
                  <a:lnTo>
                    <a:pt x="902165" y="722"/>
                  </a:lnTo>
                  <a:lnTo>
                    <a:pt x="971550" y="0"/>
                  </a:lnTo>
                  <a:lnTo>
                    <a:pt x="1040934" y="722"/>
                  </a:lnTo>
                  <a:lnTo>
                    <a:pt x="1109002" y="2859"/>
                  </a:lnTo>
                  <a:lnTo>
                    <a:pt x="1175588" y="6360"/>
                  </a:lnTo>
                  <a:lnTo>
                    <a:pt x="1240529" y="11177"/>
                  </a:lnTo>
                  <a:lnTo>
                    <a:pt x="1303660" y="17261"/>
                  </a:lnTo>
                  <a:lnTo>
                    <a:pt x="1364817" y="24565"/>
                  </a:lnTo>
                  <a:lnTo>
                    <a:pt x="1423835" y="33038"/>
                  </a:lnTo>
                  <a:lnTo>
                    <a:pt x="1480549" y="42633"/>
                  </a:lnTo>
                  <a:lnTo>
                    <a:pt x="1534797" y="53300"/>
                  </a:lnTo>
                  <a:lnTo>
                    <a:pt x="1586412" y="64992"/>
                  </a:lnTo>
                  <a:lnTo>
                    <a:pt x="1635231" y="77659"/>
                  </a:lnTo>
                  <a:lnTo>
                    <a:pt x="1681089" y="91253"/>
                  </a:lnTo>
                  <a:lnTo>
                    <a:pt x="1723822" y="105725"/>
                  </a:lnTo>
                  <a:lnTo>
                    <a:pt x="1763265" y="121027"/>
                  </a:lnTo>
                  <a:lnTo>
                    <a:pt x="1799255" y="137109"/>
                  </a:lnTo>
                  <a:lnTo>
                    <a:pt x="1860214" y="171421"/>
                  </a:lnTo>
                  <a:lnTo>
                    <a:pt x="1905385" y="208272"/>
                  </a:lnTo>
                  <a:lnTo>
                    <a:pt x="1933452" y="247274"/>
                  </a:lnTo>
                  <a:lnTo>
                    <a:pt x="1943100" y="288036"/>
                  </a:lnTo>
                  <a:lnTo>
                    <a:pt x="1940660" y="308612"/>
                  </a:lnTo>
                  <a:lnTo>
                    <a:pt x="1921638" y="348542"/>
                  </a:lnTo>
                  <a:lnTo>
                    <a:pt x="1884855" y="386517"/>
                  </a:lnTo>
                  <a:lnTo>
                    <a:pt x="1831626" y="422148"/>
                  </a:lnTo>
                  <a:lnTo>
                    <a:pt x="1763265" y="455044"/>
                  </a:lnTo>
                  <a:lnTo>
                    <a:pt x="1723822" y="470346"/>
                  </a:lnTo>
                  <a:lnTo>
                    <a:pt x="1681089" y="484818"/>
                  </a:lnTo>
                  <a:lnTo>
                    <a:pt x="1635231" y="498412"/>
                  </a:lnTo>
                  <a:lnTo>
                    <a:pt x="1586412" y="511079"/>
                  </a:lnTo>
                  <a:lnTo>
                    <a:pt x="1534797" y="522771"/>
                  </a:lnTo>
                  <a:lnTo>
                    <a:pt x="1480549" y="533438"/>
                  </a:lnTo>
                  <a:lnTo>
                    <a:pt x="1423835" y="543033"/>
                  </a:lnTo>
                  <a:lnTo>
                    <a:pt x="1364817" y="551506"/>
                  </a:lnTo>
                  <a:lnTo>
                    <a:pt x="1303660" y="558810"/>
                  </a:lnTo>
                  <a:lnTo>
                    <a:pt x="1240529" y="564894"/>
                  </a:lnTo>
                  <a:lnTo>
                    <a:pt x="1175588" y="569711"/>
                  </a:lnTo>
                  <a:lnTo>
                    <a:pt x="1109002" y="573212"/>
                  </a:lnTo>
                  <a:lnTo>
                    <a:pt x="1040934" y="575349"/>
                  </a:lnTo>
                  <a:lnTo>
                    <a:pt x="971550" y="576072"/>
                  </a:lnTo>
                  <a:lnTo>
                    <a:pt x="902165" y="575349"/>
                  </a:lnTo>
                  <a:lnTo>
                    <a:pt x="834097" y="573212"/>
                  </a:lnTo>
                  <a:lnTo>
                    <a:pt x="767511" y="569711"/>
                  </a:lnTo>
                  <a:lnTo>
                    <a:pt x="702570" y="564894"/>
                  </a:lnTo>
                  <a:lnTo>
                    <a:pt x="639439" y="558810"/>
                  </a:lnTo>
                  <a:lnTo>
                    <a:pt x="578282" y="551506"/>
                  </a:lnTo>
                  <a:lnTo>
                    <a:pt x="519264" y="543033"/>
                  </a:lnTo>
                  <a:lnTo>
                    <a:pt x="462550" y="533438"/>
                  </a:lnTo>
                  <a:lnTo>
                    <a:pt x="408302" y="522771"/>
                  </a:lnTo>
                  <a:lnTo>
                    <a:pt x="356687" y="511079"/>
                  </a:lnTo>
                  <a:lnTo>
                    <a:pt x="307868" y="498412"/>
                  </a:lnTo>
                  <a:lnTo>
                    <a:pt x="262010" y="484818"/>
                  </a:lnTo>
                  <a:lnTo>
                    <a:pt x="219277" y="470346"/>
                  </a:lnTo>
                  <a:lnTo>
                    <a:pt x="179834" y="455044"/>
                  </a:lnTo>
                  <a:lnTo>
                    <a:pt x="143844" y="438962"/>
                  </a:lnTo>
                  <a:lnTo>
                    <a:pt x="82885" y="404650"/>
                  </a:lnTo>
                  <a:lnTo>
                    <a:pt x="37714" y="367799"/>
                  </a:lnTo>
                  <a:lnTo>
                    <a:pt x="9647" y="328797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6D13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17951" y="144221"/>
            <a:ext cx="3086100" cy="8794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75">
                <a:solidFill>
                  <a:srgbClr val="FF0000"/>
                </a:solidFill>
              </a:rPr>
              <a:t>Metodología</a:t>
            </a:r>
            <a:endParaRPr sz="28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800" spc="-80">
                <a:solidFill>
                  <a:srgbClr val="FF0000"/>
                </a:solidFill>
              </a:rPr>
              <a:t>Design</a:t>
            </a:r>
            <a:r>
              <a:rPr dirty="0" sz="2800" spc="-229">
                <a:solidFill>
                  <a:srgbClr val="FF0000"/>
                </a:solidFill>
              </a:rPr>
              <a:t> </a:t>
            </a:r>
            <a:r>
              <a:rPr dirty="0" sz="2800" spc="-80">
                <a:solidFill>
                  <a:srgbClr val="FF0000"/>
                </a:solidFill>
              </a:rPr>
              <a:t>Thinking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74447" y="1403350"/>
            <a:ext cx="137287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252855" algn="l"/>
              </a:tabLst>
            </a:pPr>
            <a:r>
              <a:rPr dirty="0" sz="1400" spc="45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400" spc="60">
                <a:solidFill>
                  <a:srgbClr val="434343"/>
                </a:solidFill>
                <a:latin typeface="Verdana"/>
                <a:cs typeface="Verdana"/>
              </a:rPr>
              <a:t>b</a:t>
            </a:r>
            <a:r>
              <a:rPr dirty="0" sz="1400" spc="-75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400" spc="-75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dirty="0" sz="1400" spc="-100">
                <a:solidFill>
                  <a:srgbClr val="434343"/>
                </a:solidFill>
                <a:latin typeface="Verdana"/>
                <a:cs typeface="Verdana"/>
              </a:rPr>
              <a:t>v</a:t>
            </a:r>
            <a:r>
              <a:rPr dirty="0" sz="1400" spc="-5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ó</a:t>
            </a:r>
            <a:r>
              <a:rPr dirty="0" sz="1400" spc="55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e 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identificación 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necesidades.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71881" y="272970"/>
            <a:ext cx="1752600" cy="1101725"/>
            <a:chOff x="71881" y="272970"/>
            <a:chExt cx="1752600" cy="1101725"/>
          </a:xfrm>
        </p:grpSpPr>
        <p:sp>
          <p:nvSpPr>
            <p:cNvPr id="9" name="object 9"/>
            <p:cNvSpPr/>
            <p:nvPr/>
          </p:nvSpPr>
          <p:spPr>
            <a:xfrm>
              <a:off x="843964" y="272970"/>
              <a:ext cx="687648" cy="4668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4581" y="785622"/>
              <a:ext cx="1727200" cy="576580"/>
            </a:xfrm>
            <a:custGeom>
              <a:avLst/>
              <a:gdLst/>
              <a:ahLst/>
              <a:cxnLst/>
              <a:rect l="l" t="t" r="r" b="b"/>
              <a:pathLst>
                <a:path w="1727200" h="576580">
                  <a:moveTo>
                    <a:pt x="863346" y="0"/>
                  </a:moveTo>
                  <a:lnTo>
                    <a:pt x="795876" y="866"/>
                  </a:lnTo>
                  <a:lnTo>
                    <a:pt x="729827" y="3422"/>
                  </a:lnTo>
                  <a:lnTo>
                    <a:pt x="665389" y="7604"/>
                  </a:lnTo>
                  <a:lnTo>
                    <a:pt x="602756" y="13348"/>
                  </a:lnTo>
                  <a:lnTo>
                    <a:pt x="542119" y="20590"/>
                  </a:lnTo>
                  <a:lnTo>
                    <a:pt x="483670" y="29267"/>
                  </a:lnTo>
                  <a:lnTo>
                    <a:pt x="427600" y="39313"/>
                  </a:lnTo>
                  <a:lnTo>
                    <a:pt x="374102" y="50666"/>
                  </a:lnTo>
                  <a:lnTo>
                    <a:pt x="323368" y="63261"/>
                  </a:lnTo>
                  <a:lnTo>
                    <a:pt x="275590" y="77035"/>
                  </a:lnTo>
                  <a:lnTo>
                    <a:pt x="230959" y="91923"/>
                  </a:lnTo>
                  <a:lnTo>
                    <a:pt x="189668" y="107861"/>
                  </a:lnTo>
                  <a:lnTo>
                    <a:pt x="151909" y="124787"/>
                  </a:lnTo>
                  <a:lnTo>
                    <a:pt x="117872" y="142635"/>
                  </a:lnTo>
                  <a:lnTo>
                    <a:pt x="61738" y="180843"/>
                  </a:lnTo>
                  <a:lnTo>
                    <a:pt x="22801" y="221975"/>
                  </a:lnTo>
                  <a:lnTo>
                    <a:pt x="2597" y="265519"/>
                  </a:lnTo>
                  <a:lnTo>
                    <a:pt x="0" y="288036"/>
                  </a:lnTo>
                  <a:lnTo>
                    <a:pt x="2597" y="310552"/>
                  </a:lnTo>
                  <a:lnTo>
                    <a:pt x="22801" y="354096"/>
                  </a:lnTo>
                  <a:lnTo>
                    <a:pt x="61738" y="395228"/>
                  </a:lnTo>
                  <a:lnTo>
                    <a:pt x="117872" y="433436"/>
                  </a:lnTo>
                  <a:lnTo>
                    <a:pt x="151909" y="451284"/>
                  </a:lnTo>
                  <a:lnTo>
                    <a:pt x="189668" y="468210"/>
                  </a:lnTo>
                  <a:lnTo>
                    <a:pt x="230959" y="484148"/>
                  </a:lnTo>
                  <a:lnTo>
                    <a:pt x="275590" y="499036"/>
                  </a:lnTo>
                  <a:lnTo>
                    <a:pt x="323368" y="512810"/>
                  </a:lnTo>
                  <a:lnTo>
                    <a:pt x="374102" y="525405"/>
                  </a:lnTo>
                  <a:lnTo>
                    <a:pt x="427600" y="536758"/>
                  </a:lnTo>
                  <a:lnTo>
                    <a:pt x="483670" y="546804"/>
                  </a:lnTo>
                  <a:lnTo>
                    <a:pt x="542119" y="555481"/>
                  </a:lnTo>
                  <a:lnTo>
                    <a:pt x="602756" y="562723"/>
                  </a:lnTo>
                  <a:lnTo>
                    <a:pt x="665389" y="568467"/>
                  </a:lnTo>
                  <a:lnTo>
                    <a:pt x="729827" y="572649"/>
                  </a:lnTo>
                  <a:lnTo>
                    <a:pt x="795876" y="575205"/>
                  </a:lnTo>
                  <a:lnTo>
                    <a:pt x="863346" y="576072"/>
                  </a:lnTo>
                  <a:lnTo>
                    <a:pt x="930808" y="575205"/>
                  </a:lnTo>
                  <a:lnTo>
                    <a:pt x="996852" y="572649"/>
                  </a:lnTo>
                  <a:lnTo>
                    <a:pt x="1061286" y="568467"/>
                  </a:lnTo>
                  <a:lnTo>
                    <a:pt x="1123916" y="562723"/>
                  </a:lnTo>
                  <a:lnTo>
                    <a:pt x="1184551" y="555481"/>
                  </a:lnTo>
                  <a:lnTo>
                    <a:pt x="1242999" y="546804"/>
                  </a:lnTo>
                  <a:lnTo>
                    <a:pt x="1299068" y="536758"/>
                  </a:lnTo>
                  <a:lnTo>
                    <a:pt x="1352566" y="525405"/>
                  </a:lnTo>
                  <a:lnTo>
                    <a:pt x="1403301" y="512810"/>
                  </a:lnTo>
                  <a:lnTo>
                    <a:pt x="1451081" y="499036"/>
                  </a:lnTo>
                  <a:lnTo>
                    <a:pt x="1495714" y="484148"/>
                  </a:lnTo>
                  <a:lnTo>
                    <a:pt x="1537007" y="468210"/>
                  </a:lnTo>
                  <a:lnTo>
                    <a:pt x="1574769" y="451284"/>
                  </a:lnTo>
                  <a:lnTo>
                    <a:pt x="1608807" y="433436"/>
                  </a:lnTo>
                  <a:lnTo>
                    <a:pt x="1664946" y="395228"/>
                  </a:lnTo>
                  <a:lnTo>
                    <a:pt x="1703887" y="354096"/>
                  </a:lnTo>
                  <a:lnTo>
                    <a:pt x="1724094" y="310552"/>
                  </a:lnTo>
                  <a:lnTo>
                    <a:pt x="1726692" y="288036"/>
                  </a:lnTo>
                  <a:lnTo>
                    <a:pt x="1724094" y="265519"/>
                  </a:lnTo>
                  <a:lnTo>
                    <a:pt x="1703887" y="221975"/>
                  </a:lnTo>
                  <a:lnTo>
                    <a:pt x="1664946" y="180843"/>
                  </a:lnTo>
                  <a:lnTo>
                    <a:pt x="1608807" y="142635"/>
                  </a:lnTo>
                  <a:lnTo>
                    <a:pt x="1574769" y="124787"/>
                  </a:lnTo>
                  <a:lnTo>
                    <a:pt x="1537007" y="107861"/>
                  </a:lnTo>
                  <a:lnTo>
                    <a:pt x="1495714" y="91923"/>
                  </a:lnTo>
                  <a:lnTo>
                    <a:pt x="1451081" y="77035"/>
                  </a:lnTo>
                  <a:lnTo>
                    <a:pt x="1403301" y="63261"/>
                  </a:lnTo>
                  <a:lnTo>
                    <a:pt x="1352566" y="50666"/>
                  </a:lnTo>
                  <a:lnTo>
                    <a:pt x="1299068" y="39313"/>
                  </a:lnTo>
                  <a:lnTo>
                    <a:pt x="1242999" y="29267"/>
                  </a:lnTo>
                  <a:lnTo>
                    <a:pt x="1184551" y="20590"/>
                  </a:lnTo>
                  <a:lnTo>
                    <a:pt x="1123916" y="13348"/>
                  </a:lnTo>
                  <a:lnTo>
                    <a:pt x="1061286" y="7604"/>
                  </a:lnTo>
                  <a:lnTo>
                    <a:pt x="996852" y="3422"/>
                  </a:lnTo>
                  <a:lnTo>
                    <a:pt x="930808" y="866"/>
                  </a:lnTo>
                  <a:lnTo>
                    <a:pt x="863346" y="0"/>
                  </a:lnTo>
                  <a:close/>
                </a:path>
              </a:pathLst>
            </a:custGeom>
            <a:solidFill>
              <a:srgbClr val="971F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4581" y="785622"/>
              <a:ext cx="1727200" cy="576580"/>
            </a:xfrm>
            <a:custGeom>
              <a:avLst/>
              <a:gdLst/>
              <a:ahLst/>
              <a:cxnLst/>
              <a:rect l="l" t="t" r="r" b="b"/>
              <a:pathLst>
                <a:path w="1727200" h="576580">
                  <a:moveTo>
                    <a:pt x="0" y="288036"/>
                  </a:moveTo>
                  <a:lnTo>
                    <a:pt x="10262" y="243477"/>
                  </a:lnTo>
                  <a:lnTo>
                    <a:pt x="40024" y="201075"/>
                  </a:lnTo>
                  <a:lnTo>
                    <a:pt x="87752" y="161341"/>
                  </a:lnTo>
                  <a:lnTo>
                    <a:pt x="151909" y="124787"/>
                  </a:lnTo>
                  <a:lnTo>
                    <a:pt x="189668" y="107861"/>
                  </a:lnTo>
                  <a:lnTo>
                    <a:pt x="230959" y="91923"/>
                  </a:lnTo>
                  <a:lnTo>
                    <a:pt x="275590" y="77035"/>
                  </a:lnTo>
                  <a:lnTo>
                    <a:pt x="323368" y="63261"/>
                  </a:lnTo>
                  <a:lnTo>
                    <a:pt x="374102" y="50666"/>
                  </a:lnTo>
                  <a:lnTo>
                    <a:pt x="427600" y="39313"/>
                  </a:lnTo>
                  <a:lnTo>
                    <a:pt x="483670" y="29267"/>
                  </a:lnTo>
                  <a:lnTo>
                    <a:pt x="542119" y="20590"/>
                  </a:lnTo>
                  <a:lnTo>
                    <a:pt x="602756" y="13348"/>
                  </a:lnTo>
                  <a:lnTo>
                    <a:pt x="665389" y="7604"/>
                  </a:lnTo>
                  <a:lnTo>
                    <a:pt x="729827" y="3422"/>
                  </a:lnTo>
                  <a:lnTo>
                    <a:pt x="795876" y="866"/>
                  </a:lnTo>
                  <a:lnTo>
                    <a:pt x="863346" y="0"/>
                  </a:lnTo>
                  <a:lnTo>
                    <a:pt x="930808" y="866"/>
                  </a:lnTo>
                  <a:lnTo>
                    <a:pt x="996852" y="3422"/>
                  </a:lnTo>
                  <a:lnTo>
                    <a:pt x="1061286" y="7604"/>
                  </a:lnTo>
                  <a:lnTo>
                    <a:pt x="1123916" y="13348"/>
                  </a:lnTo>
                  <a:lnTo>
                    <a:pt x="1184551" y="20590"/>
                  </a:lnTo>
                  <a:lnTo>
                    <a:pt x="1242999" y="29267"/>
                  </a:lnTo>
                  <a:lnTo>
                    <a:pt x="1299068" y="39313"/>
                  </a:lnTo>
                  <a:lnTo>
                    <a:pt x="1352566" y="50666"/>
                  </a:lnTo>
                  <a:lnTo>
                    <a:pt x="1403301" y="63261"/>
                  </a:lnTo>
                  <a:lnTo>
                    <a:pt x="1451081" y="77035"/>
                  </a:lnTo>
                  <a:lnTo>
                    <a:pt x="1495714" y="91923"/>
                  </a:lnTo>
                  <a:lnTo>
                    <a:pt x="1537007" y="107861"/>
                  </a:lnTo>
                  <a:lnTo>
                    <a:pt x="1574769" y="124787"/>
                  </a:lnTo>
                  <a:lnTo>
                    <a:pt x="1608807" y="142635"/>
                  </a:lnTo>
                  <a:lnTo>
                    <a:pt x="1664946" y="180843"/>
                  </a:lnTo>
                  <a:lnTo>
                    <a:pt x="1703887" y="221975"/>
                  </a:lnTo>
                  <a:lnTo>
                    <a:pt x="1724094" y="265519"/>
                  </a:lnTo>
                  <a:lnTo>
                    <a:pt x="1726692" y="288036"/>
                  </a:lnTo>
                  <a:lnTo>
                    <a:pt x="1724094" y="310552"/>
                  </a:lnTo>
                  <a:lnTo>
                    <a:pt x="1703887" y="354096"/>
                  </a:lnTo>
                  <a:lnTo>
                    <a:pt x="1664946" y="395228"/>
                  </a:lnTo>
                  <a:lnTo>
                    <a:pt x="1608807" y="433436"/>
                  </a:lnTo>
                  <a:lnTo>
                    <a:pt x="1574769" y="451284"/>
                  </a:lnTo>
                  <a:lnTo>
                    <a:pt x="1537007" y="468210"/>
                  </a:lnTo>
                  <a:lnTo>
                    <a:pt x="1495714" y="484148"/>
                  </a:lnTo>
                  <a:lnTo>
                    <a:pt x="1451081" y="499036"/>
                  </a:lnTo>
                  <a:lnTo>
                    <a:pt x="1403301" y="512810"/>
                  </a:lnTo>
                  <a:lnTo>
                    <a:pt x="1352566" y="525405"/>
                  </a:lnTo>
                  <a:lnTo>
                    <a:pt x="1299068" y="536758"/>
                  </a:lnTo>
                  <a:lnTo>
                    <a:pt x="1242999" y="546804"/>
                  </a:lnTo>
                  <a:lnTo>
                    <a:pt x="1184551" y="555481"/>
                  </a:lnTo>
                  <a:lnTo>
                    <a:pt x="1123916" y="562723"/>
                  </a:lnTo>
                  <a:lnTo>
                    <a:pt x="1061286" y="568467"/>
                  </a:lnTo>
                  <a:lnTo>
                    <a:pt x="996852" y="572649"/>
                  </a:lnTo>
                  <a:lnTo>
                    <a:pt x="930808" y="575205"/>
                  </a:lnTo>
                  <a:lnTo>
                    <a:pt x="863346" y="576072"/>
                  </a:lnTo>
                  <a:lnTo>
                    <a:pt x="795876" y="575205"/>
                  </a:lnTo>
                  <a:lnTo>
                    <a:pt x="729827" y="572649"/>
                  </a:lnTo>
                  <a:lnTo>
                    <a:pt x="665389" y="568467"/>
                  </a:lnTo>
                  <a:lnTo>
                    <a:pt x="602756" y="562723"/>
                  </a:lnTo>
                  <a:lnTo>
                    <a:pt x="542119" y="555481"/>
                  </a:lnTo>
                  <a:lnTo>
                    <a:pt x="483670" y="546804"/>
                  </a:lnTo>
                  <a:lnTo>
                    <a:pt x="427600" y="536758"/>
                  </a:lnTo>
                  <a:lnTo>
                    <a:pt x="374102" y="525405"/>
                  </a:lnTo>
                  <a:lnTo>
                    <a:pt x="323368" y="512810"/>
                  </a:lnTo>
                  <a:lnTo>
                    <a:pt x="275590" y="499036"/>
                  </a:lnTo>
                  <a:lnTo>
                    <a:pt x="230959" y="484148"/>
                  </a:lnTo>
                  <a:lnTo>
                    <a:pt x="189668" y="468210"/>
                  </a:lnTo>
                  <a:lnTo>
                    <a:pt x="151909" y="451284"/>
                  </a:lnTo>
                  <a:lnTo>
                    <a:pt x="117872" y="433436"/>
                  </a:lnTo>
                  <a:lnTo>
                    <a:pt x="61738" y="395228"/>
                  </a:lnTo>
                  <a:lnTo>
                    <a:pt x="22801" y="354096"/>
                  </a:lnTo>
                  <a:lnTo>
                    <a:pt x="2597" y="310552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6D13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25907" y="840435"/>
            <a:ext cx="104457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EMPATIZAR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66925" y="1720850"/>
            <a:ext cx="1598295" cy="601980"/>
            <a:chOff x="1566925" y="1720850"/>
            <a:chExt cx="1598295" cy="601980"/>
          </a:xfrm>
        </p:grpSpPr>
        <p:sp>
          <p:nvSpPr>
            <p:cNvPr id="18" name="object 18"/>
            <p:cNvSpPr/>
            <p:nvPr/>
          </p:nvSpPr>
          <p:spPr>
            <a:xfrm>
              <a:off x="1579625" y="1733550"/>
              <a:ext cx="1572895" cy="576580"/>
            </a:xfrm>
            <a:custGeom>
              <a:avLst/>
              <a:gdLst/>
              <a:ahLst/>
              <a:cxnLst/>
              <a:rect l="l" t="t" r="r" b="b"/>
              <a:pathLst>
                <a:path w="1572895" h="576580">
                  <a:moveTo>
                    <a:pt x="786384" y="0"/>
                  </a:moveTo>
                  <a:lnTo>
                    <a:pt x="718527" y="1056"/>
                  </a:lnTo>
                  <a:lnTo>
                    <a:pt x="652274" y="4169"/>
                  </a:lnTo>
                  <a:lnTo>
                    <a:pt x="587860" y="9252"/>
                  </a:lnTo>
                  <a:lnTo>
                    <a:pt x="525523" y="16218"/>
                  </a:lnTo>
                  <a:lnTo>
                    <a:pt x="465497" y="24982"/>
                  </a:lnTo>
                  <a:lnTo>
                    <a:pt x="408019" y="35456"/>
                  </a:lnTo>
                  <a:lnTo>
                    <a:pt x="353324" y="47555"/>
                  </a:lnTo>
                  <a:lnTo>
                    <a:pt x="301649" y="61192"/>
                  </a:lnTo>
                  <a:lnTo>
                    <a:pt x="253229" y="76281"/>
                  </a:lnTo>
                  <a:lnTo>
                    <a:pt x="208301" y="92736"/>
                  </a:lnTo>
                  <a:lnTo>
                    <a:pt x="167100" y="110470"/>
                  </a:lnTo>
                  <a:lnTo>
                    <a:pt x="129863" y="129397"/>
                  </a:lnTo>
                  <a:lnTo>
                    <a:pt x="96825" y="149430"/>
                  </a:lnTo>
                  <a:lnTo>
                    <a:pt x="44292" y="192471"/>
                  </a:lnTo>
                  <a:lnTo>
                    <a:pt x="11387" y="238903"/>
                  </a:lnTo>
                  <a:lnTo>
                    <a:pt x="0" y="288036"/>
                  </a:lnTo>
                  <a:lnTo>
                    <a:pt x="2886" y="312896"/>
                  </a:lnTo>
                  <a:lnTo>
                    <a:pt x="25268" y="360764"/>
                  </a:lnTo>
                  <a:lnTo>
                    <a:pt x="68223" y="405587"/>
                  </a:lnTo>
                  <a:lnTo>
                    <a:pt x="129863" y="446674"/>
                  </a:lnTo>
                  <a:lnTo>
                    <a:pt x="167100" y="465601"/>
                  </a:lnTo>
                  <a:lnTo>
                    <a:pt x="208301" y="483335"/>
                  </a:lnTo>
                  <a:lnTo>
                    <a:pt x="253229" y="499790"/>
                  </a:lnTo>
                  <a:lnTo>
                    <a:pt x="301649" y="514879"/>
                  </a:lnTo>
                  <a:lnTo>
                    <a:pt x="353324" y="528516"/>
                  </a:lnTo>
                  <a:lnTo>
                    <a:pt x="408019" y="540615"/>
                  </a:lnTo>
                  <a:lnTo>
                    <a:pt x="465497" y="551089"/>
                  </a:lnTo>
                  <a:lnTo>
                    <a:pt x="525523" y="559853"/>
                  </a:lnTo>
                  <a:lnTo>
                    <a:pt x="587860" y="566819"/>
                  </a:lnTo>
                  <a:lnTo>
                    <a:pt x="652274" y="571902"/>
                  </a:lnTo>
                  <a:lnTo>
                    <a:pt x="718527" y="575015"/>
                  </a:lnTo>
                  <a:lnTo>
                    <a:pt x="786384" y="576072"/>
                  </a:lnTo>
                  <a:lnTo>
                    <a:pt x="854240" y="575015"/>
                  </a:lnTo>
                  <a:lnTo>
                    <a:pt x="920493" y="571902"/>
                  </a:lnTo>
                  <a:lnTo>
                    <a:pt x="984907" y="566819"/>
                  </a:lnTo>
                  <a:lnTo>
                    <a:pt x="1047244" y="559853"/>
                  </a:lnTo>
                  <a:lnTo>
                    <a:pt x="1107270" y="551089"/>
                  </a:lnTo>
                  <a:lnTo>
                    <a:pt x="1164748" y="540615"/>
                  </a:lnTo>
                  <a:lnTo>
                    <a:pt x="1219443" y="528516"/>
                  </a:lnTo>
                  <a:lnTo>
                    <a:pt x="1271118" y="514879"/>
                  </a:lnTo>
                  <a:lnTo>
                    <a:pt x="1319538" y="499790"/>
                  </a:lnTo>
                  <a:lnTo>
                    <a:pt x="1364466" y="483335"/>
                  </a:lnTo>
                  <a:lnTo>
                    <a:pt x="1405667" y="465601"/>
                  </a:lnTo>
                  <a:lnTo>
                    <a:pt x="1442904" y="446674"/>
                  </a:lnTo>
                  <a:lnTo>
                    <a:pt x="1475942" y="426641"/>
                  </a:lnTo>
                  <a:lnTo>
                    <a:pt x="1528475" y="383600"/>
                  </a:lnTo>
                  <a:lnTo>
                    <a:pt x="1561380" y="337168"/>
                  </a:lnTo>
                  <a:lnTo>
                    <a:pt x="1572768" y="288036"/>
                  </a:lnTo>
                  <a:lnTo>
                    <a:pt x="1569881" y="263175"/>
                  </a:lnTo>
                  <a:lnTo>
                    <a:pt x="1547499" y="215307"/>
                  </a:lnTo>
                  <a:lnTo>
                    <a:pt x="1504544" y="170484"/>
                  </a:lnTo>
                  <a:lnTo>
                    <a:pt x="1442904" y="129397"/>
                  </a:lnTo>
                  <a:lnTo>
                    <a:pt x="1405667" y="110470"/>
                  </a:lnTo>
                  <a:lnTo>
                    <a:pt x="1364466" y="92736"/>
                  </a:lnTo>
                  <a:lnTo>
                    <a:pt x="1319538" y="76281"/>
                  </a:lnTo>
                  <a:lnTo>
                    <a:pt x="1271118" y="61192"/>
                  </a:lnTo>
                  <a:lnTo>
                    <a:pt x="1219443" y="47555"/>
                  </a:lnTo>
                  <a:lnTo>
                    <a:pt x="1164748" y="35456"/>
                  </a:lnTo>
                  <a:lnTo>
                    <a:pt x="1107270" y="24982"/>
                  </a:lnTo>
                  <a:lnTo>
                    <a:pt x="1047244" y="16218"/>
                  </a:lnTo>
                  <a:lnTo>
                    <a:pt x="984907" y="9252"/>
                  </a:lnTo>
                  <a:lnTo>
                    <a:pt x="920493" y="4169"/>
                  </a:lnTo>
                  <a:lnTo>
                    <a:pt x="854240" y="1056"/>
                  </a:lnTo>
                  <a:lnTo>
                    <a:pt x="786384" y="0"/>
                  </a:lnTo>
                  <a:close/>
                </a:path>
              </a:pathLst>
            </a:custGeom>
            <a:solidFill>
              <a:srgbClr val="FF6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79625" y="1733550"/>
              <a:ext cx="1572895" cy="576580"/>
            </a:xfrm>
            <a:custGeom>
              <a:avLst/>
              <a:gdLst/>
              <a:ahLst/>
              <a:cxnLst/>
              <a:rect l="l" t="t" r="r" b="b"/>
              <a:pathLst>
                <a:path w="1572895" h="576580">
                  <a:moveTo>
                    <a:pt x="0" y="288036"/>
                  </a:moveTo>
                  <a:lnTo>
                    <a:pt x="11387" y="238903"/>
                  </a:lnTo>
                  <a:lnTo>
                    <a:pt x="44292" y="192471"/>
                  </a:lnTo>
                  <a:lnTo>
                    <a:pt x="96825" y="149430"/>
                  </a:lnTo>
                  <a:lnTo>
                    <a:pt x="129863" y="129397"/>
                  </a:lnTo>
                  <a:lnTo>
                    <a:pt x="167100" y="110470"/>
                  </a:lnTo>
                  <a:lnTo>
                    <a:pt x="208301" y="92736"/>
                  </a:lnTo>
                  <a:lnTo>
                    <a:pt x="253229" y="76281"/>
                  </a:lnTo>
                  <a:lnTo>
                    <a:pt x="301649" y="61192"/>
                  </a:lnTo>
                  <a:lnTo>
                    <a:pt x="353324" y="47555"/>
                  </a:lnTo>
                  <a:lnTo>
                    <a:pt x="408019" y="35456"/>
                  </a:lnTo>
                  <a:lnTo>
                    <a:pt x="465497" y="24982"/>
                  </a:lnTo>
                  <a:lnTo>
                    <a:pt x="525523" y="16218"/>
                  </a:lnTo>
                  <a:lnTo>
                    <a:pt x="587860" y="9252"/>
                  </a:lnTo>
                  <a:lnTo>
                    <a:pt x="652274" y="4169"/>
                  </a:lnTo>
                  <a:lnTo>
                    <a:pt x="718527" y="1056"/>
                  </a:lnTo>
                  <a:lnTo>
                    <a:pt x="786384" y="0"/>
                  </a:lnTo>
                  <a:lnTo>
                    <a:pt x="854240" y="1056"/>
                  </a:lnTo>
                  <a:lnTo>
                    <a:pt x="920493" y="4169"/>
                  </a:lnTo>
                  <a:lnTo>
                    <a:pt x="984907" y="9252"/>
                  </a:lnTo>
                  <a:lnTo>
                    <a:pt x="1047244" y="16218"/>
                  </a:lnTo>
                  <a:lnTo>
                    <a:pt x="1107270" y="24982"/>
                  </a:lnTo>
                  <a:lnTo>
                    <a:pt x="1164748" y="35456"/>
                  </a:lnTo>
                  <a:lnTo>
                    <a:pt x="1219443" y="47555"/>
                  </a:lnTo>
                  <a:lnTo>
                    <a:pt x="1271118" y="61192"/>
                  </a:lnTo>
                  <a:lnTo>
                    <a:pt x="1319538" y="76281"/>
                  </a:lnTo>
                  <a:lnTo>
                    <a:pt x="1364466" y="92736"/>
                  </a:lnTo>
                  <a:lnTo>
                    <a:pt x="1405667" y="110470"/>
                  </a:lnTo>
                  <a:lnTo>
                    <a:pt x="1442904" y="129397"/>
                  </a:lnTo>
                  <a:lnTo>
                    <a:pt x="1475942" y="149430"/>
                  </a:lnTo>
                  <a:lnTo>
                    <a:pt x="1528475" y="192471"/>
                  </a:lnTo>
                  <a:lnTo>
                    <a:pt x="1561380" y="238903"/>
                  </a:lnTo>
                  <a:lnTo>
                    <a:pt x="1572768" y="288036"/>
                  </a:lnTo>
                  <a:lnTo>
                    <a:pt x="1569881" y="312896"/>
                  </a:lnTo>
                  <a:lnTo>
                    <a:pt x="1547499" y="360764"/>
                  </a:lnTo>
                  <a:lnTo>
                    <a:pt x="1504544" y="405587"/>
                  </a:lnTo>
                  <a:lnTo>
                    <a:pt x="1442904" y="446674"/>
                  </a:lnTo>
                  <a:lnTo>
                    <a:pt x="1405667" y="465601"/>
                  </a:lnTo>
                  <a:lnTo>
                    <a:pt x="1364466" y="483335"/>
                  </a:lnTo>
                  <a:lnTo>
                    <a:pt x="1319538" y="499790"/>
                  </a:lnTo>
                  <a:lnTo>
                    <a:pt x="1271118" y="514879"/>
                  </a:lnTo>
                  <a:lnTo>
                    <a:pt x="1219443" y="528516"/>
                  </a:lnTo>
                  <a:lnTo>
                    <a:pt x="1164748" y="540615"/>
                  </a:lnTo>
                  <a:lnTo>
                    <a:pt x="1107270" y="551089"/>
                  </a:lnTo>
                  <a:lnTo>
                    <a:pt x="1047244" y="559853"/>
                  </a:lnTo>
                  <a:lnTo>
                    <a:pt x="984907" y="566819"/>
                  </a:lnTo>
                  <a:lnTo>
                    <a:pt x="920493" y="571902"/>
                  </a:lnTo>
                  <a:lnTo>
                    <a:pt x="854240" y="575015"/>
                  </a:lnTo>
                  <a:lnTo>
                    <a:pt x="786384" y="576072"/>
                  </a:lnTo>
                  <a:lnTo>
                    <a:pt x="718527" y="575015"/>
                  </a:lnTo>
                  <a:lnTo>
                    <a:pt x="652274" y="571902"/>
                  </a:lnTo>
                  <a:lnTo>
                    <a:pt x="587860" y="566819"/>
                  </a:lnTo>
                  <a:lnTo>
                    <a:pt x="525523" y="559853"/>
                  </a:lnTo>
                  <a:lnTo>
                    <a:pt x="465497" y="551089"/>
                  </a:lnTo>
                  <a:lnTo>
                    <a:pt x="408019" y="540615"/>
                  </a:lnTo>
                  <a:lnTo>
                    <a:pt x="353324" y="528516"/>
                  </a:lnTo>
                  <a:lnTo>
                    <a:pt x="301649" y="514879"/>
                  </a:lnTo>
                  <a:lnTo>
                    <a:pt x="253229" y="499790"/>
                  </a:lnTo>
                  <a:lnTo>
                    <a:pt x="208301" y="483335"/>
                  </a:lnTo>
                  <a:lnTo>
                    <a:pt x="167100" y="465601"/>
                  </a:lnTo>
                  <a:lnTo>
                    <a:pt x="129863" y="446674"/>
                  </a:lnTo>
                  <a:lnTo>
                    <a:pt x="96825" y="426641"/>
                  </a:lnTo>
                  <a:lnTo>
                    <a:pt x="44292" y="383600"/>
                  </a:lnTo>
                  <a:lnTo>
                    <a:pt x="11387" y="337168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6D13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588135" y="1788922"/>
            <a:ext cx="1372870" cy="12534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7907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1400">
              <a:latin typeface="Arial"/>
              <a:cs typeface="Arial"/>
            </a:endParaRPr>
          </a:p>
          <a:p>
            <a:pPr algn="ctr" marL="182245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DEFINIR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  <a:tabLst>
                <a:tab pos="1265555" algn="l"/>
              </a:tabLst>
            </a:pP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-60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f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207135" algn="l"/>
              </a:tabLst>
            </a:pP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dirty="0" sz="1400" spc="-60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problema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86938" y="2459989"/>
            <a:ext cx="1968500" cy="601980"/>
            <a:chOff x="3186938" y="2459989"/>
            <a:chExt cx="1968500" cy="601980"/>
          </a:xfrm>
        </p:grpSpPr>
        <p:sp>
          <p:nvSpPr>
            <p:cNvPr id="22" name="object 22"/>
            <p:cNvSpPr/>
            <p:nvPr/>
          </p:nvSpPr>
          <p:spPr>
            <a:xfrm>
              <a:off x="3199638" y="2472689"/>
              <a:ext cx="1943100" cy="576580"/>
            </a:xfrm>
            <a:custGeom>
              <a:avLst/>
              <a:gdLst/>
              <a:ahLst/>
              <a:cxnLst/>
              <a:rect l="l" t="t" r="r" b="b"/>
              <a:pathLst>
                <a:path w="1943100" h="576580">
                  <a:moveTo>
                    <a:pt x="971550" y="0"/>
                  </a:moveTo>
                  <a:lnTo>
                    <a:pt x="902165" y="722"/>
                  </a:lnTo>
                  <a:lnTo>
                    <a:pt x="834097" y="2859"/>
                  </a:lnTo>
                  <a:lnTo>
                    <a:pt x="767511" y="6360"/>
                  </a:lnTo>
                  <a:lnTo>
                    <a:pt x="702570" y="11177"/>
                  </a:lnTo>
                  <a:lnTo>
                    <a:pt x="639439" y="17261"/>
                  </a:lnTo>
                  <a:lnTo>
                    <a:pt x="578282" y="24565"/>
                  </a:lnTo>
                  <a:lnTo>
                    <a:pt x="519264" y="33038"/>
                  </a:lnTo>
                  <a:lnTo>
                    <a:pt x="462550" y="42633"/>
                  </a:lnTo>
                  <a:lnTo>
                    <a:pt x="408302" y="53300"/>
                  </a:lnTo>
                  <a:lnTo>
                    <a:pt x="356687" y="64992"/>
                  </a:lnTo>
                  <a:lnTo>
                    <a:pt x="307868" y="77659"/>
                  </a:lnTo>
                  <a:lnTo>
                    <a:pt x="262010" y="91253"/>
                  </a:lnTo>
                  <a:lnTo>
                    <a:pt x="219277" y="105725"/>
                  </a:lnTo>
                  <a:lnTo>
                    <a:pt x="179834" y="121027"/>
                  </a:lnTo>
                  <a:lnTo>
                    <a:pt x="143844" y="137109"/>
                  </a:lnTo>
                  <a:lnTo>
                    <a:pt x="82885" y="171421"/>
                  </a:lnTo>
                  <a:lnTo>
                    <a:pt x="37714" y="208272"/>
                  </a:lnTo>
                  <a:lnTo>
                    <a:pt x="9647" y="247274"/>
                  </a:lnTo>
                  <a:lnTo>
                    <a:pt x="0" y="288036"/>
                  </a:lnTo>
                  <a:lnTo>
                    <a:pt x="2439" y="308612"/>
                  </a:lnTo>
                  <a:lnTo>
                    <a:pt x="21461" y="348542"/>
                  </a:lnTo>
                  <a:lnTo>
                    <a:pt x="58244" y="386517"/>
                  </a:lnTo>
                  <a:lnTo>
                    <a:pt x="111473" y="422148"/>
                  </a:lnTo>
                  <a:lnTo>
                    <a:pt x="179834" y="455044"/>
                  </a:lnTo>
                  <a:lnTo>
                    <a:pt x="219277" y="470346"/>
                  </a:lnTo>
                  <a:lnTo>
                    <a:pt x="262010" y="484818"/>
                  </a:lnTo>
                  <a:lnTo>
                    <a:pt x="307868" y="498412"/>
                  </a:lnTo>
                  <a:lnTo>
                    <a:pt x="356687" y="511079"/>
                  </a:lnTo>
                  <a:lnTo>
                    <a:pt x="408302" y="522771"/>
                  </a:lnTo>
                  <a:lnTo>
                    <a:pt x="462550" y="533438"/>
                  </a:lnTo>
                  <a:lnTo>
                    <a:pt x="519264" y="543033"/>
                  </a:lnTo>
                  <a:lnTo>
                    <a:pt x="578282" y="551506"/>
                  </a:lnTo>
                  <a:lnTo>
                    <a:pt x="639439" y="558810"/>
                  </a:lnTo>
                  <a:lnTo>
                    <a:pt x="702570" y="564894"/>
                  </a:lnTo>
                  <a:lnTo>
                    <a:pt x="767511" y="569711"/>
                  </a:lnTo>
                  <a:lnTo>
                    <a:pt x="834097" y="573212"/>
                  </a:lnTo>
                  <a:lnTo>
                    <a:pt x="902165" y="575349"/>
                  </a:lnTo>
                  <a:lnTo>
                    <a:pt x="971550" y="576072"/>
                  </a:lnTo>
                  <a:lnTo>
                    <a:pt x="1040934" y="575349"/>
                  </a:lnTo>
                  <a:lnTo>
                    <a:pt x="1109002" y="573212"/>
                  </a:lnTo>
                  <a:lnTo>
                    <a:pt x="1175588" y="569711"/>
                  </a:lnTo>
                  <a:lnTo>
                    <a:pt x="1240529" y="564894"/>
                  </a:lnTo>
                  <a:lnTo>
                    <a:pt x="1303660" y="558810"/>
                  </a:lnTo>
                  <a:lnTo>
                    <a:pt x="1364817" y="551506"/>
                  </a:lnTo>
                  <a:lnTo>
                    <a:pt x="1423835" y="543033"/>
                  </a:lnTo>
                  <a:lnTo>
                    <a:pt x="1480549" y="533438"/>
                  </a:lnTo>
                  <a:lnTo>
                    <a:pt x="1534797" y="522771"/>
                  </a:lnTo>
                  <a:lnTo>
                    <a:pt x="1586412" y="511079"/>
                  </a:lnTo>
                  <a:lnTo>
                    <a:pt x="1635231" y="498412"/>
                  </a:lnTo>
                  <a:lnTo>
                    <a:pt x="1681089" y="484818"/>
                  </a:lnTo>
                  <a:lnTo>
                    <a:pt x="1723822" y="470346"/>
                  </a:lnTo>
                  <a:lnTo>
                    <a:pt x="1763265" y="455044"/>
                  </a:lnTo>
                  <a:lnTo>
                    <a:pt x="1799255" y="438962"/>
                  </a:lnTo>
                  <a:lnTo>
                    <a:pt x="1860214" y="404650"/>
                  </a:lnTo>
                  <a:lnTo>
                    <a:pt x="1905385" y="367799"/>
                  </a:lnTo>
                  <a:lnTo>
                    <a:pt x="1933452" y="328797"/>
                  </a:lnTo>
                  <a:lnTo>
                    <a:pt x="1943100" y="288036"/>
                  </a:lnTo>
                  <a:lnTo>
                    <a:pt x="1940660" y="267459"/>
                  </a:lnTo>
                  <a:lnTo>
                    <a:pt x="1921638" y="227529"/>
                  </a:lnTo>
                  <a:lnTo>
                    <a:pt x="1884855" y="189554"/>
                  </a:lnTo>
                  <a:lnTo>
                    <a:pt x="1831626" y="153923"/>
                  </a:lnTo>
                  <a:lnTo>
                    <a:pt x="1763265" y="121027"/>
                  </a:lnTo>
                  <a:lnTo>
                    <a:pt x="1723822" y="105725"/>
                  </a:lnTo>
                  <a:lnTo>
                    <a:pt x="1681089" y="91253"/>
                  </a:lnTo>
                  <a:lnTo>
                    <a:pt x="1635231" y="77659"/>
                  </a:lnTo>
                  <a:lnTo>
                    <a:pt x="1586412" y="64992"/>
                  </a:lnTo>
                  <a:lnTo>
                    <a:pt x="1534797" y="53300"/>
                  </a:lnTo>
                  <a:lnTo>
                    <a:pt x="1480549" y="42633"/>
                  </a:lnTo>
                  <a:lnTo>
                    <a:pt x="1423835" y="33038"/>
                  </a:lnTo>
                  <a:lnTo>
                    <a:pt x="1364817" y="24565"/>
                  </a:lnTo>
                  <a:lnTo>
                    <a:pt x="1303660" y="17261"/>
                  </a:lnTo>
                  <a:lnTo>
                    <a:pt x="1240529" y="11177"/>
                  </a:lnTo>
                  <a:lnTo>
                    <a:pt x="1175588" y="6360"/>
                  </a:lnTo>
                  <a:lnTo>
                    <a:pt x="1109002" y="2859"/>
                  </a:lnTo>
                  <a:lnTo>
                    <a:pt x="1040934" y="722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005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199638" y="2472689"/>
              <a:ext cx="1943100" cy="576580"/>
            </a:xfrm>
            <a:custGeom>
              <a:avLst/>
              <a:gdLst/>
              <a:ahLst/>
              <a:cxnLst/>
              <a:rect l="l" t="t" r="r" b="b"/>
              <a:pathLst>
                <a:path w="1943100" h="576580">
                  <a:moveTo>
                    <a:pt x="0" y="288036"/>
                  </a:moveTo>
                  <a:lnTo>
                    <a:pt x="9647" y="247274"/>
                  </a:lnTo>
                  <a:lnTo>
                    <a:pt x="37714" y="208272"/>
                  </a:lnTo>
                  <a:lnTo>
                    <a:pt x="82885" y="171421"/>
                  </a:lnTo>
                  <a:lnTo>
                    <a:pt x="143844" y="137109"/>
                  </a:lnTo>
                  <a:lnTo>
                    <a:pt x="179834" y="121027"/>
                  </a:lnTo>
                  <a:lnTo>
                    <a:pt x="219277" y="105725"/>
                  </a:lnTo>
                  <a:lnTo>
                    <a:pt x="262010" y="91253"/>
                  </a:lnTo>
                  <a:lnTo>
                    <a:pt x="307868" y="77659"/>
                  </a:lnTo>
                  <a:lnTo>
                    <a:pt x="356687" y="64992"/>
                  </a:lnTo>
                  <a:lnTo>
                    <a:pt x="408302" y="53300"/>
                  </a:lnTo>
                  <a:lnTo>
                    <a:pt x="462550" y="42633"/>
                  </a:lnTo>
                  <a:lnTo>
                    <a:pt x="519264" y="33038"/>
                  </a:lnTo>
                  <a:lnTo>
                    <a:pt x="578282" y="24565"/>
                  </a:lnTo>
                  <a:lnTo>
                    <a:pt x="639439" y="17261"/>
                  </a:lnTo>
                  <a:lnTo>
                    <a:pt x="702570" y="11177"/>
                  </a:lnTo>
                  <a:lnTo>
                    <a:pt x="767511" y="6360"/>
                  </a:lnTo>
                  <a:lnTo>
                    <a:pt x="834097" y="2859"/>
                  </a:lnTo>
                  <a:lnTo>
                    <a:pt x="902165" y="722"/>
                  </a:lnTo>
                  <a:lnTo>
                    <a:pt x="971550" y="0"/>
                  </a:lnTo>
                  <a:lnTo>
                    <a:pt x="1040934" y="722"/>
                  </a:lnTo>
                  <a:lnTo>
                    <a:pt x="1109002" y="2859"/>
                  </a:lnTo>
                  <a:lnTo>
                    <a:pt x="1175588" y="6360"/>
                  </a:lnTo>
                  <a:lnTo>
                    <a:pt x="1240529" y="11177"/>
                  </a:lnTo>
                  <a:lnTo>
                    <a:pt x="1303660" y="17261"/>
                  </a:lnTo>
                  <a:lnTo>
                    <a:pt x="1364817" y="24565"/>
                  </a:lnTo>
                  <a:lnTo>
                    <a:pt x="1423835" y="33038"/>
                  </a:lnTo>
                  <a:lnTo>
                    <a:pt x="1480549" y="42633"/>
                  </a:lnTo>
                  <a:lnTo>
                    <a:pt x="1534797" y="53300"/>
                  </a:lnTo>
                  <a:lnTo>
                    <a:pt x="1586412" y="64992"/>
                  </a:lnTo>
                  <a:lnTo>
                    <a:pt x="1635231" y="77659"/>
                  </a:lnTo>
                  <a:lnTo>
                    <a:pt x="1681089" y="91253"/>
                  </a:lnTo>
                  <a:lnTo>
                    <a:pt x="1723822" y="105725"/>
                  </a:lnTo>
                  <a:lnTo>
                    <a:pt x="1763265" y="121027"/>
                  </a:lnTo>
                  <a:lnTo>
                    <a:pt x="1799255" y="137109"/>
                  </a:lnTo>
                  <a:lnTo>
                    <a:pt x="1860214" y="171421"/>
                  </a:lnTo>
                  <a:lnTo>
                    <a:pt x="1905385" y="208272"/>
                  </a:lnTo>
                  <a:lnTo>
                    <a:pt x="1933452" y="247274"/>
                  </a:lnTo>
                  <a:lnTo>
                    <a:pt x="1943100" y="288036"/>
                  </a:lnTo>
                  <a:lnTo>
                    <a:pt x="1940660" y="308612"/>
                  </a:lnTo>
                  <a:lnTo>
                    <a:pt x="1921638" y="348542"/>
                  </a:lnTo>
                  <a:lnTo>
                    <a:pt x="1884855" y="386517"/>
                  </a:lnTo>
                  <a:lnTo>
                    <a:pt x="1831626" y="422148"/>
                  </a:lnTo>
                  <a:lnTo>
                    <a:pt x="1763265" y="455044"/>
                  </a:lnTo>
                  <a:lnTo>
                    <a:pt x="1723822" y="470346"/>
                  </a:lnTo>
                  <a:lnTo>
                    <a:pt x="1681089" y="484818"/>
                  </a:lnTo>
                  <a:lnTo>
                    <a:pt x="1635231" y="498412"/>
                  </a:lnTo>
                  <a:lnTo>
                    <a:pt x="1586412" y="511079"/>
                  </a:lnTo>
                  <a:lnTo>
                    <a:pt x="1534797" y="522771"/>
                  </a:lnTo>
                  <a:lnTo>
                    <a:pt x="1480549" y="533438"/>
                  </a:lnTo>
                  <a:lnTo>
                    <a:pt x="1423835" y="543033"/>
                  </a:lnTo>
                  <a:lnTo>
                    <a:pt x="1364817" y="551506"/>
                  </a:lnTo>
                  <a:lnTo>
                    <a:pt x="1303660" y="558810"/>
                  </a:lnTo>
                  <a:lnTo>
                    <a:pt x="1240529" y="564894"/>
                  </a:lnTo>
                  <a:lnTo>
                    <a:pt x="1175588" y="569711"/>
                  </a:lnTo>
                  <a:lnTo>
                    <a:pt x="1109002" y="573212"/>
                  </a:lnTo>
                  <a:lnTo>
                    <a:pt x="1040934" y="575349"/>
                  </a:lnTo>
                  <a:lnTo>
                    <a:pt x="971550" y="576072"/>
                  </a:lnTo>
                  <a:lnTo>
                    <a:pt x="902165" y="575349"/>
                  </a:lnTo>
                  <a:lnTo>
                    <a:pt x="834097" y="573212"/>
                  </a:lnTo>
                  <a:lnTo>
                    <a:pt x="767511" y="569711"/>
                  </a:lnTo>
                  <a:lnTo>
                    <a:pt x="702570" y="564894"/>
                  </a:lnTo>
                  <a:lnTo>
                    <a:pt x="639439" y="558810"/>
                  </a:lnTo>
                  <a:lnTo>
                    <a:pt x="578282" y="551506"/>
                  </a:lnTo>
                  <a:lnTo>
                    <a:pt x="519264" y="543033"/>
                  </a:lnTo>
                  <a:lnTo>
                    <a:pt x="462550" y="533438"/>
                  </a:lnTo>
                  <a:lnTo>
                    <a:pt x="408302" y="522771"/>
                  </a:lnTo>
                  <a:lnTo>
                    <a:pt x="356687" y="511079"/>
                  </a:lnTo>
                  <a:lnTo>
                    <a:pt x="307868" y="498412"/>
                  </a:lnTo>
                  <a:lnTo>
                    <a:pt x="262010" y="484818"/>
                  </a:lnTo>
                  <a:lnTo>
                    <a:pt x="219277" y="470346"/>
                  </a:lnTo>
                  <a:lnTo>
                    <a:pt x="179834" y="455044"/>
                  </a:lnTo>
                  <a:lnTo>
                    <a:pt x="143844" y="438962"/>
                  </a:lnTo>
                  <a:lnTo>
                    <a:pt x="82885" y="404650"/>
                  </a:lnTo>
                  <a:lnTo>
                    <a:pt x="37714" y="367799"/>
                  </a:lnTo>
                  <a:lnTo>
                    <a:pt x="9647" y="328797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6D13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3886327" y="2528443"/>
            <a:ext cx="57023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33750" y="3266059"/>
            <a:ext cx="1374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8475" algn="l"/>
              </a:tabLst>
            </a:pPr>
            <a:r>
              <a:rPr dirty="0" sz="1400" spc="-70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dirty="0" sz="1400" spc="-5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60">
                <a:solidFill>
                  <a:srgbClr val="434343"/>
                </a:solidFill>
                <a:latin typeface="Verdana"/>
                <a:cs typeface="Verdana"/>
              </a:rPr>
              <a:t>p</a:t>
            </a:r>
            <a:r>
              <a:rPr dirty="0" sz="1400" spc="-75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400" spc="50">
                <a:solidFill>
                  <a:srgbClr val="434343"/>
                </a:solidFill>
                <a:latin typeface="Verdana"/>
                <a:cs typeface="Verdana"/>
              </a:rPr>
              <a:t>p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400" spc="55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33750" y="3479114"/>
            <a:ext cx="483234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 spc="60">
                <a:solidFill>
                  <a:srgbClr val="434343"/>
                </a:solidFill>
                <a:latin typeface="Verdana"/>
                <a:cs typeface="Verdana"/>
              </a:rPr>
              <a:t>d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-60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8065" y="3479114"/>
            <a:ext cx="36893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60">
                <a:solidFill>
                  <a:srgbClr val="434343"/>
                </a:solidFill>
                <a:latin typeface="Verdana"/>
                <a:cs typeface="Verdana"/>
              </a:rPr>
              <a:t>q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u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3750" y="3693058"/>
            <a:ext cx="1372235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10310" algn="l"/>
              </a:tabLst>
            </a:pP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permitan  </a:t>
            </a:r>
            <a:r>
              <a:rPr dirty="0" sz="1400" spc="-75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u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la 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problemática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encontrada.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037073" y="1556258"/>
            <a:ext cx="1968500" cy="601980"/>
            <a:chOff x="5037073" y="1556258"/>
            <a:chExt cx="1968500" cy="601980"/>
          </a:xfrm>
        </p:grpSpPr>
        <p:sp>
          <p:nvSpPr>
            <p:cNvPr id="30" name="object 30"/>
            <p:cNvSpPr/>
            <p:nvPr/>
          </p:nvSpPr>
          <p:spPr>
            <a:xfrm>
              <a:off x="5049773" y="1568958"/>
              <a:ext cx="1943100" cy="576580"/>
            </a:xfrm>
            <a:custGeom>
              <a:avLst/>
              <a:gdLst/>
              <a:ahLst/>
              <a:cxnLst/>
              <a:rect l="l" t="t" r="r" b="b"/>
              <a:pathLst>
                <a:path w="1943100" h="576580">
                  <a:moveTo>
                    <a:pt x="971550" y="0"/>
                  </a:moveTo>
                  <a:lnTo>
                    <a:pt x="902165" y="722"/>
                  </a:lnTo>
                  <a:lnTo>
                    <a:pt x="834097" y="2859"/>
                  </a:lnTo>
                  <a:lnTo>
                    <a:pt x="767511" y="6360"/>
                  </a:lnTo>
                  <a:lnTo>
                    <a:pt x="702570" y="11177"/>
                  </a:lnTo>
                  <a:lnTo>
                    <a:pt x="639439" y="17261"/>
                  </a:lnTo>
                  <a:lnTo>
                    <a:pt x="578282" y="24565"/>
                  </a:lnTo>
                  <a:lnTo>
                    <a:pt x="519264" y="33038"/>
                  </a:lnTo>
                  <a:lnTo>
                    <a:pt x="462550" y="42633"/>
                  </a:lnTo>
                  <a:lnTo>
                    <a:pt x="408302" y="53300"/>
                  </a:lnTo>
                  <a:lnTo>
                    <a:pt x="356687" y="64992"/>
                  </a:lnTo>
                  <a:lnTo>
                    <a:pt x="307868" y="77659"/>
                  </a:lnTo>
                  <a:lnTo>
                    <a:pt x="262010" y="91253"/>
                  </a:lnTo>
                  <a:lnTo>
                    <a:pt x="219277" y="105725"/>
                  </a:lnTo>
                  <a:lnTo>
                    <a:pt x="179834" y="121027"/>
                  </a:lnTo>
                  <a:lnTo>
                    <a:pt x="143844" y="137109"/>
                  </a:lnTo>
                  <a:lnTo>
                    <a:pt x="82885" y="171421"/>
                  </a:lnTo>
                  <a:lnTo>
                    <a:pt x="37714" y="208272"/>
                  </a:lnTo>
                  <a:lnTo>
                    <a:pt x="9647" y="247274"/>
                  </a:lnTo>
                  <a:lnTo>
                    <a:pt x="0" y="288036"/>
                  </a:lnTo>
                  <a:lnTo>
                    <a:pt x="2439" y="308612"/>
                  </a:lnTo>
                  <a:lnTo>
                    <a:pt x="21461" y="348542"/>
                  </a:lnTo>
                  <a:lnTo>
                    <a:pt x="58244" y="386517"/>
                  </a:lnTo>
                  <a:lnTo>
                    <a:pt x="111473" y="422148"/>
                  </a:lnTo>
                  <a:lnTo>
                    <a:pt x="179834" y="455044"/>
                  </a:lnTo>
                  <a:lnTo>
                    <a:pt x="219277" y="470346"/>
                  </a:lnTo>
                  <a:lnTo>
                    <a:pt x="262010" y="484818"/>
                  </a:lnTo>
                  <a:lnTo>
                    <a:pt x="307868" y="498412"/>
                  </a:lnTo>
                  <a:lnTo>
                    <a:pt x="356687" y="511079"/>
                  </a:lnTo>
                  <a:lnTo>
                    <a:pt x="408302" y="522771"/>
                  </a:lnTo>
                  <a:lnTo>
                    <a:pt x="462550" y="533438"/>
                  </a:lnTo>
                  <a:lnTo>
                    <a:pt x="519264" y="543033"/>
                  </a:lnTo>
                  <a:lnTo>
                    <a:pt x="578282" y="551506"/>
                  </a:lnTo>
                  <a:lnTo>
                    <a:pt x="639439" y="558810"/>
                  </a:lnTo>
                  <a:lnTo>
                    <a:pt x="702570" y="564894"/>
                  </a:lnTo>
                  <a:lnTo>
                    <a:pt x="767511" y="569711"/>
                  </a:lnTo>
                  <a:lnTo>
                    <a:pt x="834097" y="573212"/>
                  </a:lnTo>
                  <a:lnTo>
                    <a:pt x="902165" y="575349"/>
                  </a:lnTo>
                  <a:lnTo>
                    <a:pt x="971550" y="576071"/>
                  </a:lnTo>
                  <a:lnTo>
                    <a:pt x="1040934" y="575349"/>
                  </a:lnTo>
                  <a:lnTo>
                    <a:pt x="1109002" y="573212"/>
                  </a:lnTo>
                  <a:lnTo>
                    <a:pt x="1175588" y="569711"/>
                  </a:lnTo>
                  <a:lnTo>
                    <a:pt x="1240529" y="564894"/>
                  </a:lnTo>
                  <a:lnTo>
                    <a:pt x="1303660" y="558810"/>
                  </a:lnTo>
                  <a:lnTo>
                    <a:pt x="1364817" y="551506"/>
                  </a:lnTo>
                  <a:lnTo>
                    <a:pt x="1423835" y="543033"/>
                  </a:lnTo>
                  <a:lnTo>
                    <a:pt x="1480549" y="533438"/>
                  </a:lnTo>
                  <a:lnTo>
                    <a:pt x="1534797" y="522771"/>
                  </a:lnTo>
                  <a:lnTo>
                    <a:pt x="1586412" y="511079"/>
                  </a:lnTo>
                  <a:lnTo>
                    <a:pt x="1635231" y="498412"/>
                  </a:lnTo>
                  <a:lnTo>
                    <a:pt x="1681089" y="484818"/>
                  </a:lnTo>
                  <a:lnTo>
                    <a:pt x="1723822" y="470346"/>
                  </a:lnTo>
                  <a:lnTo>
                    <a:pt x="1763265" y="455044"/>
                  </a:lnTo>
                  <a:lnTo>
                    <a:pt x="1799255" y="438962"/>
                  </a:lnTo>
                  <a:lnTo>
                    <a:pt x="1860214" y="404650"/>
                  </a:lnTo>
                  <a:lnTo>
                    <a:pt x="1905385" y="367799"/>
                  </a:lnTo>
                  <a:lnTo>
                    <a:pt x="1933452" y="328797"/>
                  </a:lnTo>
                  <a:lnTo>
                    <a:pt x="1943100" y="288036"/>
                  </a:lnTo>
                  <a:lnTo>
                    <a:pt x="1940660" y="267459"/>
                  </a:lnTo>
                  <a:lnTo>
                    <a:pt x="1921638" y="227529"/>
                  </a:lnTo>
                  <a:lnTo>
                    <a:pt x="1884855" y="189554"/>
                  </a:lnTo>
                  <a:lnTo>
                    <a:pt x="1831626" y="153923"/>
                  </a:lnTo>
                  <a:lnTo>
                    <a:pt x="1763265" y="121027"/>
                  </a:lnTo>
                  <a:lnTo>
                    <a:pt x="1723822" y="105725"/>
                  </a:lnTo>
                  <a:lnTo>
                    <a:pt x="1681089" y="91253"/>
                  </a:lnTo>
                  <a:lnTo>
                    <a:pt x="1635231" y="77659"/>
                  </a:lnTo>
                  <a:lnTo>
                    <a:pt x="1586412" y="64992"/>
                  </a:lnTo>
                  <a:lnTo>
                    <a:pt x="1534797" y="53300"/>
                  </a:lnTo>
                  <a:lnTo>
                    <a:pt x="1480549" y="42633"/>
                  </a:lnTo>
                  <a:lnTo>
                    <a:pt x="1423835" y="33038"/>
                  </a:lnTo>
                  <a:lnTo>
                    <a:pt x="1364817" y="24565"/>
                  </a:lnTo>
                  <a:lnTo>
                    <a:pt x="1303660" y="17261"/>
                  </a:lnTo>
                  <a:lnTo>
                    <a:pt x="1240529" y="11177"/>
                  </a:lnTo>
                  <a:lnTo>
                    <a:pt x="1175588" y="6360"/>
                  </a:lnTo>
                  <a:lnTo>
                    <a:pt x="1109002" y="2859"/>
                  </a:lnTo>
                  <a:lnTo>
                    <a:pt x="1040934" y="722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FFC2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049773" y="1568958"/>
              <a:ext cx="1943100" cy="576580"/>
            </a:xfrm>
            <a:custGeom>
              <a:avLst/>
              <a:gdLst/>
              <a:ahLst/>
              <a:cxnLst/>
              <a:rect l="l" t="t" r="r" b="b"/>
              <a:pathLst>
                <a:path w="1943100" h="576580">
                  <a:moveTo>
                    <a:pt x="0" y="288036"/>
                  </a:moveTo>
                  <a:lnTo>
                    <a:pt x="9647" y="247274"/>
                  </a:lnTo>
                  <a:lnTo>
                    <a:pt x="37714" y="208272"/>
                  </a:lnTo>
                  <a:lnTo>
                    <a:pt x="82885" y="171421"/>
                  </a:lnTo>
                  <a:lnTo>
                    <a:pt x="143844" y="137109"/>
                  </a:lnTo>
                  <a:lnTo>
                    <a:pt x="179834" y="121027"/>
                  </a:lnTo>
                  <a:lnTo>
                    <a:pt x="219277" y="105725"/>
                  </a:lnTo>
                  <a:lnTo>
                    <a:pt x="262010" y="91253"/>
                  </a:lnTo>
                  <a:lnTo>
                    <a:pt x="307868" y="77659"/>
                  </a:lnTo>
                  <a:lnTo>
                    <a:pt x="356687" y="64992"/>
                  </a:lnTo>
                  <a:lnTo>
                    <a:pt x="408302" y="53300"/>
                  </a:lnTo>
                  <a:lnTo>
                    <a:pt x="462550" y="42633"/>
                  </a:lnTo>
                  <a:lnTo>
                    <a:pt x="519264" y="33038"/>
                  </a:lnTo>
                  <a:lnTo>
                    <a:pt x="578282" y="24565"/>
                  </a:lnTo>
                  <a:lnTo>
                    <a:pt x="639439" y="17261"/>
                  </a:lnTo>
                  <a:lnTo>
                    <a:pt x="702570" y="11177"/>
                  </a:lnTo>
                  <a:lnTo>
                    <a:pt x="767511" y="6360"/>
                  </a:lnTo>
                  <a:lnTo>
                    <a:pt x="834097" y="2859"/>
                  </a:lnTo>
                  <a:lnTo>
                    <a:pt x="902165" y="722"/>
                  </a:lnTo>
                  <a:lnTo>
                    <a:pt x="971550" y="0"/>
                  </a:lnTo>
                  <a:lnTo>
                    <a:pt x="1040934" y="722"/>
                  </a:lnTo>
                  <a:lnTo>
                    <a:pt x="1109002" y="2859"/>
                  </a:lnTo>
                  <a:lnTo>
                    <a:pt x="1175588" y="6360"/>
                  </a:lnTo>
                  <a:lnTo>
                    <a:pt x="1240529" y="11177"/>
                  </a:lnTo>
                  <a:lnTo>
                    <a:pt x="1303660" y="17261"/>
                  </a:lnTo>
                  <a:lnTo>
                    <a:pt x="1364817" y="24565"/>
                  </a:lnTo>
                  <a:lnTo>
                    <a:pt x="1423835" y="33038"/>
                  </a:lnTo>
                  <a:lnTo>
                    <a:pt x="1480549" y="42633"/>
                  </a:lnTo>
                  <a:lnTo>
                    <a:pt x="1534797" y="53300"/>
                  </a:lnTo>
                  <a:lnTo>
                    <a:pt x="1586412" y="64992"/>
                  </a:lnTo>
                  <a:lnTo>
                    <a:pt x="1635231" y="77659"/>
                  </a:lnTo>
                  <a:lnTo>
                    <a:pt x="1681089" y="91253"/>
                  </a:lnTo>
                  <a:lnTo>
                    <a:pt x="1723822" y="105725"/>
                  </a:lnTo>
                  <a:lnTo>
                    <a:pt x="1763265" y="121027"/>
                  </a:lnTo>
                  <a:lnTo>
                    <a:pt x="1799255" y="137109"/>
                  </a:lnTo>
                  <a:lnTo>
                    <a:pt x="1860214" y="171421"/>
                  </a:lnTo>
                  <a:lnTo>
                    <a:pt x="1905385" y="208272"/>
                  </a:lnTo>
                  <a:lnTo>
                    <a:pt x="1933452" y="247274"/>
                  </a:lnTo>
                  <a:lnTo>
                    <a:pt x="1943100" y="288036"/>
                  </a:lnTo>
                  <a:lnTo>
                    <a:pt x="1940660" y="308612"/>
                  </a:lnTo>
                  <a:lnTo>
                    <a:pt x="1921638" y="348542"/>
                  </a:lnTo>
                  <a:lnTo>
                    <a:pt x="1884855" y="386517"/>
                  </a:lnTo>
                  <a:lnTo>
                    <a:pt x="1831626" y="422148"/>
                  </a:lnTo>
                  <a:lnTo>
                    <a:pt x="1763265" y="455044"/>
                  </a:lnTo>
                  <a:lnTo>
                    <a:pt x="1723822" y="470346"/>
                  </a:lnTo>
                  <a:lnTo>
                    <a:pt x="1681089" y="484818"/>
                  </a:lnTo>
                  <a:lnTo>
                    <a:pt x="1635231" y="498412"/>
                  </a:lnTo>
                  <a:lnTo>
                    <a:pt x="1586412" y="511079"/>
                  </a:lnTo>
                  <a:lnTo>
                    <a:pt x="1534797" y="522771"/>
                  </a:lnTo>
                  <a:lnTo>
                    <a:pt x="1480549" y="533438"/>
                  </a:lnTo>
                  <a:lnTo>
                    <a:pt x="1423835" y="543033"/>
                  </a:lnTo>
                  <a:lnTo>
                    <a:pt x="1364817" y="551506"/>
                  </a:lnTo>
                  <a:lnTo>
                    <a:pt x="1303660" y="558810"/>
                  </a:lnTo>
                  <a:lnTo>
                    <a:pt x="1240529" y="564894"/>
                  </a:lnTo>
                  <a:lnTo>
                    <a:pt x="1175588" y="569711"/>
                  </a:lnTo>
                  <a:lnTo>
                    <a:pt x="1109002" y="573212"/>
                  </a:lnTo>
                  <a:lnTo>
                    <a:pt x="1040934" y="575349"/>
                  </a:lnTo>
                  <a:lnTo>
                    <a:pt x="971550" y="576071"/>
                  </a:lnTo>
                  <a:lnTo>
                    <a:pt x="902165" y="575349"/>
                  </a:lnTo>
                  <a:lnTo>
                    <a:pt x="834097" y="573212"/>
                  </a:lnTo>
                  <a:lnTo>
                    <a:pt x="767511" y="569711"/>
                  </a:lnTo>
                  <a:lnTo>
                    <a:pt x="702570" y="564894"/>
                  </a:lnTo>
                  <a:lnTo>
                    <a:pt x="639439" y="558810"/>
                  </a:lnTo>
                  <a:lnTo>
                    <a:pt x="578282" y="551506"/>
                  </a:lnTo>
                  <a:lnTo>
                    <a:pt x="519264" y="543033"/>
                  </a:lnTo>
                  <a:lnTo>
                    <a:pt x="462550" y="533438"/>
                  </a:lnTo>
                  <a:lnTo>
                    <a:pt x="408302" y="522771"/>
                  </a:lnTo>
                  <a:lnTo>
                    <a:pt x="356687" y="511079"/>
                  </a:lnTo>
                  <a:lnTo>
                    <a:pt x="307868" y="498412"/>
                  </a:lnTo>
                  <a:lnTo>
                    <a:pt x="262010" y="484818"/>
                  </a:lnTo>
                  <a:lnTo>
                    <a:pt x="219277" y="470346"/>
                  </a:lnTo>
                  <a:lnTo>
                    <a:pt x="179834" y="455044"/>
                  </a:lnTo>
                  <a:lnTo>
                    <a:pt x="143844" y="438962"/>
                  </a:lnTo>
                  <a:lnTo>
                    <a:pt x="82885" y="404650"/>
                  </a:lnTo>
                  <a:lnTo>
                    <a:pt x="37714" y="367799"/>
                  </a:lnTo>
                  <a:lnTo>
                    <a:pt x="9647" y="328797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6D13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5429758" y="1624025"/>
            <a:ext cx="118300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PROTOTIPAR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53939" y="2233930"/>
            <a:ext cx="156210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Materializando  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ideas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elige  </a:t>
            </a:r>
            <a:r>
              <a:rPr dirty="0" sz="1400" spc="55">
                <a:solidFill>
                  <a:srgbClr val="434343"/>
                </a:solidFill>
                <a:latin typeface="Verdana"/>
                <a:cs typeface="Verdana"/>
              </a:rPr>
              <a:t>un</a:t>
            </a:r>
            <a:r>
              <a:rPr dirty="0" sz="1400" spc="-1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prototipo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29906" y="999870"/>
            <a:ext cx="85725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5.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74763" y="1756359"/>
            <a:ext cx="15608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32815" algn="l"/>
                <a:tab pos="1358265" algn="l"/>
              </a:tabLst>
            </a:pP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400" spc="-105">
                <a:solidFill>
                  <a:srgbClr val="434343"/>
                </a:solidFill>
                <a:latin typeface="Verdana"/>
                <a:cs typeface="Verdana"/>
              </a:rPr>
              <a:t>v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 spc="-75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65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74763" y="1970277"/>
            <a:ext cx="15601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8205" algn="l"/>
                <a:tab pos="1396365" algn="l"/>
              </a:tabLst>
            </a:pP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u</a:t>
            </a:r>
            <a:r>
              <a:rPr dirty="0" sz="1400" spc="100">
                <a:solidFill>
                  <a:srgbClr val="434343"/>
                </a:solidFill>
                <a:latin typeface="Verdana"/>
                <a:cs typeface="Verdana"/>
              </a:rPr>
              <a:t>m</a:t>
            </a:r>
            <a:r>
              <a:rPr dirty="0" sz="1400" spc="60">
                <a:solidFill>
                  <a:srgbClr val="434343"/>
                </a:solidFill>
                <a:latin typeface="Verdana"/>
                <a:cs typeface="Verdana"/>
              </a:rPr>
              <a:t>p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400" spc="55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74763" y="2183638"/>
            <a:ext cx="156210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77265" algn="l"/>
                <a:tab pos="1205865" algn="l"/>
              </a:tabLst>
            </a:pPr>
            <a:r>
              <a:rPr dirty="0" sz="1400" spc="60">
                <a:solidFill>
                  <a:srgbClr val="434343"/>
                </a:solidFill>
                <a:latin typeface="Verdana"/>
                <a:cs typeface="Verdana"/>
              </a:rPr>
              <a:t>p</a:t>
            </a:r>
            <a:r>
              <a:rPr dirty="0" sz="1400" spc="-60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400" spc="60">
                <a:solidFill>
                  <a:srgbClr val="434343"/>
                </a:solidFill>
                <a:latin typeface="Verdana"/>
                <a:cs typeface="Verdana"/>
              </a:rPr>
              <a:t>p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ó</a:t>
            </a:r>
            <a:r>
              <a:rPr dirty="0" sz="1400" spc="-75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60">
                <a:solidFill>
                  <a:srgbClr val="434343"/>
                </a:solidFill>
                <a:latin typeface="Verdana"/>
                <a:cs typeface="Verdana"/>
              </a:rPr>
              <a:t>q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u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e 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hace</a:t>
            </a:r>
            <a:r>
              <a:rPr dirty="0" sz="1400" spc="-1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60">
                <a:solidFill>
                  <a:srgbClr val="434343"/>
                </a:solidFill>
                <a:latin typeface="Verdana"/>
                <a:cs typeface="Verdana"/>
              </a:rPr>
              <a:t>falta.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089" y="315214"/>
            <a:ext cx="54127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0">
                <a:solidFill>
                  <a:srgbClr val="711681"/>
                </a:solidFill>
              </a:rPr>
              <a:t>Solución </a:t>
            </a:r>
            <a:r>
              <a:rPr dirty="0" spc="-100">
                <a:solidFill>
                  <a:srgbClr val="711681"/>
                </a:solidFill>
              </a:rPr>
              <a:t>del</a:t>
            </a:r>
            <a:r>
              <a:rPr dirty="0" spc="-335">
                <a:solidFill>
                  <a:srgbClr val="711681"/>
                </a:solidFill>
              </a:rPr>
              <a:t> </a:t>
            </a:r>
            <a:r>
              <a:rPr dirty="0" spc="-114">
                <a:solidFill>
                  <a:srgbClr val="711681"/>
                </a:solidFill>
              </a:rPr>
              <a:t>problema</a:t>
            </a:r>
          </a:p>
        </p:txBody>
      </p:sp>
      <p:sp>
        <p:nvSpPr>
          <p:cNvPr id="3" name="object 3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5" name="object 5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20650" y="1067053"/>
            <a:ext cx="1752600" cy="601980"/>
            <a:chOff x="120650" y="1067053"/>
            <a:chExt cx="1752600" cy="601980"/>
          </a:xfrm>
        </p:grpSpPr>
        <p:sp>
          <p:nvSpPr>
            <p:cNvPr id="10" name="object 10"/>
            <p:cNvSpPr/>
            <p:nvPr/>
          </p:nvSpPr>
          <p:spPr>
            <a:xfrm>
              <a:off x="133350" y="1079753"/>
              <a:ext cx="1727200" cy="576580"/>
            </a:xfrm>
            <a:custGeom>
              <a:avLst/>
              <a:gdLst/>
              <a:ahLst/>
              <a:cxnLst/>
              <a:rect l="l" t="t" r="r" b="b"/>
              <a:pathLst>
                <a:path w="1727200" h="576580">
                  <a:moveTo>
                    <a:pt x="863346" y="0"/>
                  </a:moveTo>
                  <a:lnTo>
                    <a:pt x="795876" y="866"/>
                  </a:lnTo>
                  <a:lnTo>
                    <a:pt x="729827" y="3422"/>
                  </a:lnTo>
                  <a:lnTo>
                    <a:pt x="665389" y="7604"/>
                  </a:lnTo>
                  <a:lnTo>
                    <a:pt x="602756" y="13348"/>
                  </a:lnTo>
                  <a:lnTo>
                    <a:pt x="542119" y="20590"/>
                  </a:lnTo>
                  <a:lnTo>
                    <a:pt x="483670" y="29267"/>
                  </a:lnTo>
                  <a:lnTo>
                    <a:pt x="427600" y="39313"/>
                  </a:lnTo>
                  <a:lnTo>
                    <a:pt x="374102" y="50666"/>
                  </a:lnTo>
                  <a:lnTo>
                    <a:pt x="323368" y="63261"/>
                  </a:lnTo>
                  <a:lnTo>
                    <a:pt x="275590" y="77035"/>
                  </a:lnTo>
                  <a:lnTo>
                    <a:pt x="230959" y="91923"/>
                  </a:lnTo>
                  <a:lnTo>
                    <a:pt x="189668" y="107861"/>
                  </a:lnTo>
                  <a:lnTo>
                    <a:pt x="151909" y="124787"/>
                  </a:lnTo>
                  <a:lnTo>
                    <a:pt x="117872" y="142635"/>
                  </a:lnTo>
                  <a:lnTo>
                    <a:pt x="61738" y="180843"/>
                  </a:lnTo>
                  <a:lnTo>
                    <a:pt x="22801" y="221975"/>
                  </a:lnTo>
                  <a:lnTo>
                    <a:pt x="2597" y="265519"/>
                  </a:lnTo>
                  <a:lnTo>
                    <a:pt x="0" y="288036"/>
                  </a:lnTo>
                  <a:lnTo>
                    <a:pt x="2597" y="310552"/>
                  </a:lnTo>
                  <a:lnTo>
                    <a:pt x="22801" y="354096"/>
                  </a:lnTo>
                  <a:lnTo>
                    <a:pt x="61738" y="395228"/>
                  </a:lnTo>
                  <a:lnTo>
                    <a:pt x="117872" y="433436"/>
                  </a:lnTo>
                  <a:lnTo>
                    <a:pt x="151909" y="451284"/>
                  </a:lnTo>
                  <a:lnTo>
                    <a:pt x="189668" y="468210"/>
                  </a:lnTo>
                  <a:lnTo>
                    <a:pt x="230959" y="484148"/>
                  </a:lnTo>
                  <a:lnTo>
                    <a:pt x="275590" y="499036"/>
                  </a:lnTo>
                  <a:lnTo>
                    <a:pt x="323368" y="512810"/>
                  </a:lnTo>
                  <a:lnTo>
                    <a:pt x="374102" y="525405"/>
                  </a:lnTo>
                  <a:lnTo>
                    <a:pt x="427600" y="536758"/>
                  </a:lnTo>
                  <a:lnTo>
                    <a:pt x="483670" y="546804"/>
                  </a:lnTo>
                  <a:lnTo>
                    <a:pt x="542119" y="555481"/>
                  </a:lnTo>
                  <a:lnTo>
                    <a:pt x="602756" y="562723"/>
                  </a:lnTo>
                  <a:lnTo>
                    <a:pt x="665389" y="568467"/>
                  </a:lnTo>
                  <a:lnTo>
                    <a:pt x="729827" y="572649"/>
                  </a:lnTo>
                  <a:lnTo>
                    <a:pt x="795876" y="575205"/>
                  </a:lnTo>
                  <a:lnTo>
                    <a:pt x="863346" y="576072"/>
                  </a:lnTo>
                  <a:lnTo>
                    <a:pt x="930808" y="575205"/>
                  </a:lnTo>
                  <a:lnTo>
                    <a:pt x="996852" y="572649"/>
                  </a:lnTo>
                  <a:lnTo>
                    <a:pt x="1061286" y="568467"/>
                  </a:lnTo>
                  <a:lnTo>
                    <a:pt x="1123916" y="562723"/>
                  </a:lnTo>
                  <a:lnTo>
                    <a:pt x="1184551" y="555481"/>
                  </a:lnTo>
                  <a:lnTo>
                    <a:pt x="1242999" y="546804"/>
                  </a:lnTo>
                  <a:lnTo>
                    <a:pt x="1299068" y="536758"/>
                  </a:lnTo>
                  <a:lnTo>
                    <a:pt x="1352566" y="525405"/>
                  </a:lnTo>
                  <a:lnTo>
                    <a:pt x="1403301" y="512810"/>
                  </a:lnTo>
                  <a:lnTo>
                    <a:pt x="1451081" y="499036"/>
                  </a:lnTo>
                  <a:lnTo>
                    <a:pt x="1495714" y="484148"/>
                  </a:lnTo>
                  <a:lnTo>
                    <a:pt x="1537007" y="468210"/>
                  </a:lnTo>
                  <a:lnTo>
                    <a:pt x="1574769" y="451284"/>
                  </a:lnTo>
                  <a:lnTo>
                    <a:pt x="1608807" y="433436"/>
                  </a:lnTo>
                  <a:lnTo>
                    <a:pt x="1664946" y="395228"/>
                  </a:lnTo>
                  <a:lnTo>
                    <a:pt x="1703887" y="354096"/>
                  </a:lnTo>
                  <a:lnTo>
                    <a:pt x="1724094" y="310552"/>
                  </a:lnTo>
                  <a:lnTo>
                    <a:pt x="1726692" y="288036"/>
                  </a:lnTo>
                  <a:lnTo>
                    <a:pt x="1724094" y="265519"/>
                  </a:lnTo>
                  <a:lnTo>
                    <a:pt x="1703887" y="221975"/>
                  </a:lnTo>
                  <a:lnTo>
                    <a:pt x="1664946" y="180843"/>
                  </a:lnTo>
                  <a:lnTo>
                    <a:pt x="1608807" y="142635"/>
                  </a:lnTo>
                  <a:lnTo>
                    <a:pt x="1574769" y="124787"/>
                  </a:lnTo>
                  <a:lnTo>
                    <a:pt x="1537007" y="107861"/>
                  </a:lnTo>
                  <a:lnTo>
                    <a:pt x="1495714" y="91923"/>
                  </a:lnTo>
                  <a:lnTo>
                    <a:pt x="1451081" y="77035"/>
                  </a:lnTo>
                  <a:lnTo>
                    <a:pt x="1403301" y="63261"/>
                  </a:lnTo>
                  <a:lnTo>
                    <a:pt x="1352566" y="50666"/>
                  </a:lnTo>
                  <a:lnTo>
                    <a:pt x="1299068" y="39313"/>
                  </a:lnTo>
                  <a:lnTo>
                    <a:pt x="1242999" y="29267"/>
                  </a:lnTo>
                  <a:lnTo>
                    <a:pt x="1184551" y="20590"/>
                  </a:lnTo>
                  <a:lnTo>
                    <a:pt x="1123916" y="13348"/>
                  </a:lnTo>
                  <a:lnTo>
                    <a:pt x="1061286" y="7604"/>
                  </a:lnTo>
                  <a:lnTo>
                    <a:pt x="996852" y="3422"/>
                  </a:lnTo>
                  <a:lnTo>
                    <a:pt x="930808" y="866"/>
                  </a:lnTo>
                  <a:lnTo>
                    <a:pt x="863346" y="0"/>
                  </a:lnTo>
                  <a:close/>
                </a:path>
              </a:pathLst>
            </a:custGeom>
            <a:solidFill>
              <a:srgbClr val="971F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3350" y="1079753"/>
              <a:ext cx="1727200" cy="576580"/>
            </a:xfrm>
            <a:custGeom>
              <a:avLst/>
              <a:gdLst/>
              <a:ahLst/>
              <a:cxnLst/>
              <a:rect l="l" t="t" r="r" b="b"/>
              <a:pathLst>
                <a:path w="1727200" h="576580">
                  <a:moveTo>
                    <a:pt x="0" y="288036"/>
                  </a:moveTo>
                  <a:lnTo>
                    <a:pt x="10262" y="243477"/>
                  </a:lnTo>
                  <a:lnTo>
                    <a:pt x="40024" y="201075"/>
                  </a:lnTo>
                  <a:lnTo>
                    <a:pt x="87752" y="161341"/>
                  </a:lnTo>
                  <a:lnTo>
                    <a:pt x="151909" y="124787"/>
                  </a:lnTo>
                  <a:lnTo>
                    <a:pt x="189668" y="107861"/>
                  </a:lnTo>
                  <a:lnTo>
                    <a:pt x="230959" y="91923"/>
                  </a:lnTo>
                  <a:lnTo>
                    <a:pt x="275590" y="77035"/>
                  </a:lnTo>
                  <a:lnTo>
                    <a:pt x="323368" y="63261"/>
                  </a:lnTo>
                  <a:lnTo>
                    <a:pt x="374102" y="50666"/>
                  </a:lnTo>
                  <a:lnTo>
                    <a:pt x="427600" y="39313"/>
                  </a:lnTo>
                  <a:lnTo>
                    <a:pt x="483670" y="29267"/>
                  </a:lnTo>
                  <a:lnTo>
                    <a:pt x="542119" y="20590"/>
                  </a:lnTo>
                  <a:lnTo>
                    <a:pt x="602756" y="13348"/>
                  </a:lnTo>
                  <a:lnTo>
                    <a:pt x="665389" y="7604"/>
                  </a:lnTo>
                  <a:lnTo>
                    <a:pt x="729827" y="3422"/>
                  </a:lnTo>
                  <a:lnTo>
                    <a:pt x="795876" y="866"/>
                  </a:lnTo>
                  <a:lnTo>
                    <a:pt x="863346" y="0"/>
                  </a:lnTo>
                  <a:lnTo>
                    <a:pt x="930808" y="866"/>
                  </a:lnTo>
                  <a:lnTo>
                    <a:pt x="996852" y="3422"/>
                  </a:lnTo>
                  <a:lnTo>
                    <a:pt x="1061286" y="7604"/>
                  </a:lnTo>
                  <a:lnTo>
                    <a:pt x="1123916" y="13348"/>
                  </a:lnTo>
                  <a:lnTo>
                    <a:pt x="1184551" y="20590"/>
                  </a:lnTo>
                  <a:lnTo>
                    <a:pt x="1242999" y="29267"/>
                  </a:lnTo>
                  <a:lnTo>
                    <a:pt x="1299068" y="39313"/>
                  </a:lnTo>
                  <a:lnTo>
                    <a:pt x="1352566" y="50666"/>
                  </a:lnTo>
                  <a:lnTo>
                    <a:pt x="1403301" y="63261"/>
                  </a:lnTo>
                  <a:lnTo>
                    <a:pt x="1451081" y="77035"/>
                  </a:lnTo>
                  <a:lnTo>
                    <a:pt x="1495714" y="91923"/>
                  </a:lnTo>
                  <a:lnTo>
                    <a:pt x="1537007" y="107861"/>
                  </a:lnTo>
                  <a:lnTo>
                    <a:pt x="1574769" y="124787"/>
                  </a:lnTo>
                  <a:lnTo>
                    <a:pt x="1608807" y="142635"/>
                  </a:lnTo>
                  <a:lnTo>
                    <a:pt x="1664946" y="180843"/>
                  </a:lnTo>
                  <a:lnTo>
                    <a:pt x="1703887" y="221975"/>
                  </a:lnTo>
                  <a:lnTo>
                    <a:pt x="1724094" y="265519"/>
                  </a:lnTo>
                  <a:lnTo>
                    <a:pt x="1726692" y="288036"/>
                  </a:lnTo>
                  <a:lnTo>
                    <a:pt x="1724094" y="310552"/>
                  </a:lnTo>
                  <a:lnTo>
                    <a:pt x="1703887" y="354096"/>
                  </a:lnTo>
                  <a:lnTo>
                    <a:pt x="1664946" y="395228"/>
                  </a:lnTo>
                  <a:lnTo>
                    <a:pt x="1608807" y="433436"/>
                  </a:lnTo>
                  <a:lnTo>
                    <a:pt x="1574769" y="451284"/>
                  </a:lnTo>
                  <a:lnTo>
                    <a:pt x="1537007" y="468210"/>
                  </a:lnTo>
                  <a:lnTo>
                    <a:pt x="1495714" y="484148"/>
                  </a:lnTo>
                  <a:lnTo>
                    <a:pt x="1451081" y="499036"/>
                  </a:lnTo>
                  <a:lnTo>
                    <a:pt x="1403301" y="512810"/>
                  </a:lnTo>
                  <a:lnTo>
                    <a:pt x="1352566" y="525405"/>
                  </a:lnTo>
                  <a:lnTo>
                    <a:pt x="1299068" y="536758"/>
                  </a:lnTo>
                  <a:lnTo>
                    <a:pt x="1242999" y="546804"/>
                  </a:lnTo>
                  <a:lnTo>
                    <a:pt x="1184551" y="555481"/>
                  </a:lnTo>
                  <a:lnTo>
                    <a:pt x="1123916" y="562723"/>
                  </a:lnTo>
                  <a:lnTo>
                    <a:pt x="1061286" y="568467"/>
                  </a:lnTo>
                  <a:lnTo>
                    <a:pt x="996852" y="572649"/>
                  </a:lnTo>
                  <a:lnTo>
                    <a:pt x="930808" y="575205"/>
                  </a:lnTo>
                  <a:lnTo>
                    <a:pt x="863346" y="576072"/>
                  </a:lnTo>
                  <a:lnTo>
                    <a:pt x="795876" y="575205"/>
                  </a:lnTo>
                  <a:lnTo>
                    <a:pt x="729827" y="572649"/>
                  </a:lnTo>
                  <a:lnTo>
                    <a:pt x="665389" y="568467"/>
                  </a:lnTo>
                  <a:lnTo>
                    <a:pt x="602756" y="562723"/>
                  </a:lnTo>
                  <a:lnTo>
                    <a:pt x="542119" y="555481"/>
                  </a:lnTo>
                  <a:lnTo>
                    <a:pt x="483670" y="546804"/>
                  </a:lnTo>
                  <a:lnTo>
                    <a:pt x="427600" y="536758"/>
                  </a:lnTo>
                  <a:lnTo>
                    <a:pt x="374102" y="525405"/>
                  </a:lnTo>
                  <a:lnTo>
                    <a:pt x="323368" y="512810"/>
                  </a:lnTo>
                  <a:lnTo>
                    <a:pt x="275590" y="499036"/>
                  </a:lnTo>
                  <a:lnTo>
                    <a:pt x="230959" y="484148"/>
                  </a:lnTo>
                  <a:lnTo>
                    <a:pt x="189668" y="468210"/>
                  </a:lnTo>
                  <a:lnTo>
                    <a:pt x="151909" y="451284"/>
                  </a:lnTo>
                  <a:lnTo>
                    <a:pt x="117872" y="433436"/>
                  </a:lnTo>
                  <a:lnTo>
                    <a:pt x="61738" y="395228"/>
                  </a:lnTo>
                  <a:lnTo>
                    <a:pt x="22801" y="354096"/>
                  </a:lnTo>
                  <a:lnTo>
                    <a:pt x="2597" y="310552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6D13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2670016" y="3377184"/>
            <a:ext cx="6343015" cy="1785620"/>
            <a:chOff x="2670016" y="3377184"/>
            <a:chExt cx="6343015" cy="1785620"/>
          </a:xfrm>
        </p:grpSpPr>
        <p:sp>
          <p:nvSpPr>
            <p:cNvPr id="13" name="object 13"/>
            <p:cNvSpPr/>
            <p:nvPr/>
          </p:nvSpPr>
          <p:spPr>
            <a:xfrm>
              <a:off x="7383779" y="4372356"/>
              <a:ext cx="1629155" cy="507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670016" y="3700152"/>
              <a:ext cx="2205290" cy="14433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724911" y="3745991"/>
              <a:ext cx="2045208" cy="13975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705861" y="3726942"/>
              <a:ext cx="2083435" cy="1416685"/>
            </a:xfrm>
            <a:custGeom>
              <a:avLst/>
              <a:gdLst/>
              <a:ahLst/>
              <a:cxnLst/>
              <a:rect l="l" t="t" r="r" b="b"/>
              <a:pathLst>
                <a:path w="2083435" h="1416685">
                  <a:moveTo>
                    <a:pt x="2083308" y="1416558"/>
                  </a:moveTo>
                  <a:lnTo>
                    <a:pt x="2083308" y="0"/>
                  </a:lnTo>
                  <a:lnTo>
                    <a:pt x="0" y="0"/>
                  </a:lnTo>
                  <a:lnTo>
                    <a:pt x="0" y="141655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823459" y="3377184"/>
              <a:ext cx="2555747" cy="15148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887467" y="3441192"/>
              <a:ext cx="2377440" cy="13365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868417" y="3422142"/>
              <a:ext cx="2415540" cy="1374775"/>
            </a:xfrm>
            <a:custGeom>
              <a:avLst/>
              <a:gdLst/>
              <a:ahLst/>
              <a:cxnLst/>
              <a:rect l="l" t="t" r="r" b="b"/>
              <a:pathLst>
                <a:path w="2415540" h="1374775">
                  <a:moveTo>
                    <a:pt x="0" y="1374647"/>
                  </a:moveTo>
                  <a:lnTo>
                    <a:pt x="2415540" y="1374647"/>
                  </a:lnTo>
                  <a:lnTo>
                    <a:pt x="2415540" y="0"/>
                  </a:lnTo>
                  <a:lnTo>
                    <a:pt x="0" y="0"/>
                  </a:lnTo>
                  <a:lnTo>
                    <a:pt x="0" y="137464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93344" y="1135507"/>
            <a:ext cx="3335020" cy="2192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172212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400">
              <a:latin typeface="Arial"/>
              <a:cs typeface="Arial"/>
            </a:endParaRPr>
          </a:p>
          <a:p>
            <a:pPr algn="ctr" marR="172085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EMPATIZAR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75385" algn="l"/>
                <a:tab pos="1571625" algn="l"/>
                <a:tab pos="3048635" algn="l"/>
              </a:tabLst>
            </a:pPr>
            <a:r>
              <a:rPr dirty="0" sz="1400" spc="135">
                <a:solidFill>
                  <a:srgbClr val="434343"/>
                </a:solidFill>
                <a:latin typeface="Verdana"/>
                <a:cs typeface="Verdana"/>
              </a:rPr>
              <a:t>M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400" spc="95">
                <a:solidFill>
                  <a:srgbClr val="434343"/>
                </a:solidFill>
                <a:latin typeface="Verdana"/>
                <a:cs typeface="Verdana"/>
              </a:rPr>
              <a:t>m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400">
                <a:solidFill>
                  <a:srgbClr val="434343"/>
                </a:solidFill>
                <a:latin typeface="Verdana"/>
                <a:cs typeface="Verdana"/>
              </a:rPr>
              <a:t>1</a:t>
            </a:r>
            <a:r>
              <a:rPr dirty="0" sz="1400" spc="-355">
                <a:solidFill>
                  <a:srgbClr val="434343"/>
                </a:solidFill>
                <a:latin typeface="Verdana"/>
                <a:cs typeface="Verdana"/>
              </a:rPr>
              <a:t>: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195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 spc="60">
                <a:solidFill>
                  <a:srgbClr val="434343"/>
                </a:solidFill>
                <a:latin typeface="Verdana"/>
                <a:cs typeface="Verdana"/>
              </a:rPr>
              <a:t>d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f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ó</a:t>
            </a:r>
            <a:r>
              <a:rPr dirty="0" sz="1400" spc="60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60">
                <a:solidFill>
                  <a:srgbClr val="434343"/>
                </a:solidFill>
                <a:latin typeface="Verdana"/>
                <a:cs typeface="Verdana"/>
              </a:rPr>
              <a:t>d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problema.</a:t>
            </a:r>
            <a:endParaRPr sz="140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Reconociendo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colegio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 pesar 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tener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espacios para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sembrar  diferentes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alimentos, al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llegar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lluvia 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por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fuertes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aguaceros 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se 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destruyen.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9152" y="3467059"/>
            <a:ext cx="2420620" cy="1560830"/>
            <a:chOff x="169152" y="3467059"/>
            <a:chExt cx="2420620" cy="1560830"/>
          </a:xfrm>
        </p:grpSpPr>
        <p:sp>
          <p:nvSpPr>
            <p:cNvPr id="22" name="object 22"/>
            <p:cNvSpPr/>
            <p:nvPr/>
          </p:nvSpPr>
          <p:spPr>
            <a:xfrm>
              <a:off x="169152" y="3467059"/>
              <a:ext cx="2420134" cy="15606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24028" y="3512819"/>
              <a:ext cx="2260092" cy="14097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04978" y="3493769"/>
              <a:ext cx="2298700" cy="1447800"/>
            </a:xfrm>
            <a:custGeom>
              <a:avLst/>
              <a:gdLst/>
              <a:ahLst/>
              <a:cxnLst/>
              <a:rect l="l" t="t" r="r" b="b"/>
              <a:pathLst>
                <a:path w="2298700" h="1447800">
                  <a:moveTo>
                    <a:pt x="0" y="1447799"/>
                  </a:moveTo>
                  <a:lnTo>
                    <a:pt x="2298192" y="1447799"/>
                  </a:lnTo>
                  <a:lnTo>
                    <a:pt x="2298192" y="0"/>
                  </a:lnTo>
                  <a:lnTo>
                    <a:pt x="0" y="0"/>
                  </a:lnTo>
                  <a:lnTo>
                    <a:pt x="0" y="144779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5521705" y="1039622"/>
            <a:ext cx="1598295" cy="601980"/>
            <a:chOff x="5521705" y="1039622"/>
            <a:chExt cx="1598295" cy="601980"/>
          </a:xfrm>
        </p:grpSpPr>
        <p:sp>
          <p:nvSpPr>
            <p:cNvPr id="26" name="object 26"/>
            <p:cNvSpPr/>
            <p:nvPr/>
          </p:nvSpPr>
          <p:spPr>
            <a:xfrm>
              <a:off x="5534405" y="1052322"/>
              <a:ext cx="1572895" cy="576580"/>
            </a:xfrm>
            <a:custGeom>
              <a:avLst/>
              <a:gdLst/>
              <a:ahLst/>
              <a:cxnLst/>
              <a:rect l="l" t="t" r="r" b="b"/>
              <a:pathLst>
                <a:path w="1572895" h="576580">
                  <a:moveTo>
                    <a:pt x="786384" y="0"/>
                  </a:moveTo>
                  <a:lnTo>
                    <a:pt x="718527" y="1056"/>
                  </a:lnTo>
                  <a:lnTo>
                    <a:pt x="652274" y="4169"/>
                  </a:lnTo>
                  <a:lnTo>
                    <a:pt x="587860" y="9252"/>
                  </a:lnTo>
                  <a:lnTo>
                    <a:pt x="525523" y="16218"/>
                  </a:lnTo>
                  <a:lnTo>
                    <a:pt x="465497" y="24982"/>
                  </a:lnTo>
                  <a:lnTo>
                    <a:pt x="408019" y="35456"/>
                  </a:lnTo>
                  <a:lnTo>
                    <a:pt x="353324" y="47555"/>
                  </a:lnTo>
                  <a:lnTo>
                    <a:pt x="301649" y="61192"/>
                  </a:lnTo>
                  <a:lnTo>
                    <a:pt x="253229" y="76281"/>
                  </a:lnTo>
                  <a:lnTo>
                    <a:pt x="208301" y="92736"/>
                  </a:lnTo>
                  <a:lnTo>
                    <a:pt x="167100" y="110470"/>
                  </a:lnTo>
                  <a:lnTo>
                    <a:pt x="129863" y="129397"/>
                  </a:lnTo>
                  <a:lnTo>
                    <a:pt x="96825" y="149430"/>
                  </a:lnTo>
                  <a:lnTo>
                    <a:pt x="44292" y="192471"/>
                  </a:lnTo>
                  <a:lnTo>
                    <a:pt x="11387" y="238903"/>
                  </a:lnTo>
                  <a:lnTo>
                    <a:pt x="0" y="288036"/>
                  </a:lnTo>
                  <a:lnTo>
                    <a:pt x="2886" y="312896"/>
                  </a:lnTo>
                  <a:lnTo>
                    <a:pt x="25268" y="360764"/>
                  </a:lnTo>
                  <a:lnTo>
                    <a:pt x="68223" y="405587"/>
                  </a:lnTo>
                  <a:lnTo>
                    <a:pt x="129863" y="446674"/>
                  </a:lnTo>
                  <a:lnTo>
                    <a:pt x="167100" y="465601"/>
                  </a:lnTo>
                  <a:lnTo>
                    <a:pt x="208301" y="483335"/>
                  </a:lnTo>
                  <a:lnTo>
                    <a:pt x="253229" y="499790"/>
                  </a:lnTo>
                  <a:lnTo>
                    <a:pt x="301649" y="514879"/>
                  </a:lnTo>
                  <a:lnTo>
                    <a:pt x="353324" y="528516"/>
                  </a:lnTo>
                  <a:lnTo>
                    <a:pt x="408019" y="540615"/>
                  </a:lnTo>
                  <a:lnTo>
                    <a:pt x="465497" y="551089"/>
                  </a:lnTo>
                  <a:lnTo>
                    <a:pt x="525523" y="559853"/>
                  </a:lnTo>
                  <a:lnTo>
                    <a:pt x="587860" y="566819"/>
                  </a:lnTo>
                  <a:lnTo>
                    <a:pt x="652274" y="571902"/>
                  </a:lnTo>
                  <a:lnTo>
                    <a:pt x="718527" y="575015"/>
                  </a:lnTo>
                  <a:lnTo>
                    <a:pt x="786384" y="576072"/>
                  </a:lnTo>
                  <a:lnTo>
                    <a:pt x="854240" y="575015"/>
                  </a:lnTo>
                  <a:lnTo>
                    <a:pt x="920493" y="571902"/>
                  </a:lnTo>
                  <a:lnTo>
                    <a:pt x="984907" y="566819"/>
                  </a:lnTo>
                  <a:lnTo>
                    <a:pt x="1047244" y="559853"/>
                  </a:lnTo>
                  <a:lnTo>
                    <a:pt x="1107270" y="551089"/>
                  </a:lnTo>
                  <a:lnTo>
                    <a:pt x="1164748" y="540615"/>
                  </a:lnTo>
                  <a:lnTo>
                    <a:pt x="1219443" y="528516"/>
                  </a:lnTo>
                  <a:lnTo>
                    <a:pt x="1271118" y="514879"/>
                  </a:lnTo>
                  <a:lnTo>
                    <a:pt x="1319538" y="499790"/>
                  </a:lnTo>
                  <a:lnTo>
                    <a:pt x="1364466" y="483335"/>
                  </a:lnTo>
                  <a:lnTo>
                    <a:pt x="1405667" y="465601"/>
                  </a:lnTo>
                  <a:lnTo>
                    <a:pt x="1442904" y="446674"/>
                  </a:lnTo>
                  <a:lnTo>
                    <a:pt x="1475942" y="426641"/>
                  </a:lnTo>
                  <a:lnTo>
                    <a:pt x="1528475" y="383600"/>
                  </a:lnTo>
                  <a:lnTo>
                    <a:pt x="1561380" y="337168"/>
                  </a:lnTo>
                  <a:lnTo>
                    <a:pt x="1572768" y="288036"/>
                  </a:lnTo>
                  <a:lnTo>
                    <a:pt x="1569881" y="263175"/>
                  </a:lnTo>
                  <a:lnTo>
                    <a:pt x="1547499" y="215307"/>
                  </a:lnTo>
                  <a:lnTo>
                    <a:pt x="1504544" y="170484"/>
                  </a:lnTo>
                  <a:lnTo>
                    <a:pt x="1442904" y="129397"/>
                  </a:lnTo>
                  <a:lnTo>
                    <a:pt x="1405667" y="110470"/>
                  </a:lnTo>
                  <a:lnTo>
                    <a:pt x="1364466" y="92736"/>
                  </a:lnTo>
                  <a:lnTo>
                    <a:pt x="1319538" y="76281"/>
                  </a:lnTo>
                  <a:lnTo>
                    <a:pt x="1271118" y="61192"/>
                  </a:lnTo>
                  <a:lnTo>
                    <a:pt x="1219443" y="47555"/>
                  </a:lnTo>
                  <a:lnTo>
                    <a:pt x="1164748" y="35456"/>
                  </a:lnTo>
                  <a:lnTo>
                    <a:pt x="1107270" y="24982"/>
                  </a:lnTo>
                  <a:lnTo>
                    <a:pt x="1047244" y="16218"/>
                  </a:lnTo>
                  <a:lnTo>
                    <a:pt x="984907" y="9252"/>
                  </a:lnTo>
                  <a:lnTo>
                    <a:pt x="920493" y="4169"/>
                  </a:lnTo>
                  <a:lnTo>
                    <a:pt x="854240" y="1056"/>
                  </a:lnTo>
                  <a:lnTo>
                    <a:pt x="786384" y="0"/>
                  </a:lnTo>
                  <a:close/>
                </a:path>
              </a:pathLst>
            </a:custGeom>
            <a:solidFill>
              <a:srgbClr val="FF6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534405" y="1052322"/>
              <a:ext cx="1572895" cy="576580"/>
            </a:xfrm>
            <a:custGeom>
              <a:avLst/>
              <a:gdLst/>
              <a:ahLst/>
              <a:cxnLst/>
              <a:rect l="l" t="t" r="r" b="b"/>
              <a:pathLst>
                <a:path w="1572895" h="576580">
                  <a:moveTo>
                    <a:pt x="0" y="288036"/>
                  </a:moveTo>
                  <a:lnTo>
                    <a:pt x="11387" y="238903"/>
                  </a:lnTo>
                  <a:lnTo>
                    <a:pt x="44292" y="192471"/>
                  </a:lnTo>
                  <a:lnTo>
                    <a:pt x="96825" y="149430"/>
                  </a:lnTo>
                  <a:lnTo>
                    <a:pt x="129863" y="129397"/>
                  </a:lnTo>
                  <a:lnTo>
                    <a:pt x="167100" y="110470"/>
                  </a:lnTo>
                  <a:lnTo>
                    <a:pt x="208301" y="92736"/>
                  </a:lnTo>
                  <a:lnTo>
                    <a:pt x="253229" y="76281"/>
                  </a:lnTo>
                  <a:lnTo>
                    <a:pt x="301649" y="61192"/>
                  </a:lnTo>
                  <a:lnTo>
                    <a:pt x="353324" y="47555"/>
                  </a:lnTo>
                  <a:lnTo>
                    <a:pt x="408019" y="35456"/>
                  </a:lnTo>
                  <a:lnTo>
                    <a:pt x="465497" y="24982"/>
                  </a:lnTo>
                  <a:lnTo>
                    <a:pt x="525523" y="16218"/>
                  </a:lnTo>
                  <a:lnTo>
                    <a:pt x="587860" y="9252"/>
                  </a:lnTo>
                  <a:lnTo>
                    <a:pt x="652274" y="4169"/>
                  </a:lnTo>
                  <a:lnTo>
                    <a:pt x="718527" y="1056"/>
                  </a:lnTo>
                  <a:lnTo>
                    <a:pt x="786384" y="0"/>
                  </a:lnTo>
                  <a:lnTo>
                    <a:pt x="854240" y="1056"/>
                  </a:lnTo>
                  <a:lnTo>
                    <a:pt x="920493" y="4169"/>
                  </a:lnTo>
                  <a:lnTo>
                    <a:pt x="984907" y="9252"/>
                  </a:lnTo>
                  <a:lnTo>
                    <a:pt x="1047244" y="16218"/>
                  </a:lnTo>
                  <a:lnTo>
                    <a:pt x="1107270" y="24982"/>
                  </a:lnTo>
                  <a:lnTo>
                    <a:pt x="1164748" y="35456"/>
                  </a:lnTo>
                  <a:lnTo>
                    <a:pt x="1219443" y="47555"/>
                  </a:lnTo>
                  <a:lnTo>
                    <a:pt x="1271118" y="61192"/>
                  </a:lnTo>
                  <a:lnTo>
                    <a:pt x="1319538" y="76281"/>
                  </a:lnTo>
                  <a:lnTo>
                    <a:pt x="1364466" y="92736"/>
                  </a:lnTo>
                  <a:lnTo>
                    <a:pt x="1405667" y="110470"/>
                  </a:lnTo>
                  <a:lnTo>
                    <a:pt x="1442904" y="129397"/>
                  </a:lnTo>
                  <a:lnTo>
                    <a:pt x="1475942" y="149430"/>
                  </a:lnTo>
                  <a:lnTo>
                    <a:pt x="1528475" y="192471"/>
                  </a:lnTo>
                  <a:lnTo>
                    <a:pt x="1561380" y="238903"/>
                  </a:lnTo>
                  <a:lnTo>
                    <a:pt x="1572768" y="288036"/>
                  </a:lnTo>
                  <a:lnTo>
                    <a:pt x="1569881" y="312896"/>
                  </a:lnTo>
                  <a:lnTo>
                    <a:pt x="1547499" y="360764"/>
                  </a:lnTo>
                  <a:lnTo>
                    <a:pt x="1504544" y="405587"/>
                  </a:lnTo>
                  <a:lnTo>
                    <a:pt x="1442904" y="446674"/>
                  </a:lnTo>
                  <a:lnTo>
                    <a:pt x="1405667" y="465601"/>
                  </a:lnTo>
                  <a:lnTo>
                    <a:pt x="1364466" y="483335"/>
                  </a:lnTo>
                  <a:lnTo>
                    <a:pt x="1319538" y="499790"/>
                  </a:lnTo>
                  <a:lnTo>
                    <a:pt x="1271118" y="514879"/>
                  </a:lnTo>
                  <a:lnTo>
                    <a:pt x="1219443" y="528516"/>
                  </a:lnTo>
                  <a:lnTo>
                    <a:pt x="1164748" y="540615"/>
                  </a:lnTo>
                  <a:lnTo>
                    <a:pt x="1107270" y="551089"/>
                  </a:lnTo>
                  <a:lnTo>
                    <a:pt x="1047244" y="559853"/>
                  </a:lnTo>
                  <a:lnTo>
                    <a:pt x="984907" y="566819"/>
                  </a:lnTo>
                  <a:lnTo>
                    <a:pt x="920493" y="571902"/>
                  </a:lnTo>
                  <a:lnTo>
                    <a:pt x="854240" y="575015"/>
                  </a:lnTo>
                  <a:lnTo>
                    <a:pt x="786384" y="576072"/>
                  </a:lnTo>
                  <a:lnTo>
                    <a:pt x="718527" y="575015"/>
                  </a:lnTo>
                  <a:lnTo>
                    <a:pt x="652274" y="571902"/>
                  </a:lnTo>
                  <a:lnTo>
                    <a:pt x="587860" y="566819"/>
                  </a:lnTo>
                  <a:lnTo>
                    <a:pt x="525523" y="559853"/>
                  </a:lnTo>
                  <a:lnTo>
                    <a:pt x="465497" y="551089"/>
                  </a:lnTo>
                  <a:lnTo>
                    <a:pt x="408019" y="540615"/>
                  </a:lnTo>
                  <a:lnTo>
                    <a:pt x="353324" y="528516"/>
                  </a:lnTo>
                  <a:lnTo>
                    <a:pt x="301649" y="514879"/>
                  </a:lnTo>
                  <a:lnTo>
                    <a:pt x="253229" y="499790"/>
                  </a:lnTo>
                  <a:lnTo>
                    <a:pt x="208301" y="483335"/>
                  </a:lnTo>
                  <a:lnTo>
                    <a:pt x="167100" y="465601"/>
                  </a:lnTo>
                  <a:lnTo>
                    <a:pt x="129863" y="446674"/>
                  </a:lnTo>
                  <a:lnTo>
                    <a:pt x="96825" y="426641"/>
                  </a:lnTo>
                  <a:lnTo>
                    <a:pt x="44292" y="383600"/>
                  </a:lnTo>
                  <a:lnTo>
                    <a:pt x="11387" y="337168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6D13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4351146" y="1108075"/>
            <a:ext cx="4145279" cy="20777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200025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1400">
              <a:latin typeface="Arial"/>
              <a:cs typeface="Arial"/>
            </a:endParaRPr>
          </a:p>
          <a:p>
            <a:pPr algn="ctr" marR="197485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DEFINIR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030"/>
              </a:spcBef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Momento </a:t>
            </a:r>
            <a:r>
              <a:rPr dirty="0" sz="1400" spc="-235">
                <a:solidFill>
                  <a:srgbClr val="434343"/>
                </a:solidFill>
                <a:latin typeface="Verdana"/>
                <a:cs typeface="Verdana"/>
              </a:rPr>
              <a:t>2: </a:t>
            </a:r>
            <a:r>
              <a:rPr dirty="0" sz="1400" spc="-60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organizaron 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actividades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  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realizar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poder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llegar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 la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solución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la 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problemática usando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los recursos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del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laboratorio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innovación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medida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400" spc="-55">
                <a:solidFill>
                  <a:srgbClr val="434343"/>
                </a:solidFill>
                <a:latin typeface="Verdana"/>
                <a:cs typeface="Verdana"/>
              </a:rPr>
              <a:t>se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transcurre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se van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identificando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roles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los 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estudiantes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como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programadores,  ensambladores,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diseñadores,</a:t>
            </a:r>
            <a:r>
              <a:rPr dirty="0" sz="1400" spc="-3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constructores.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089" y="331978"/>
            <a:ext cx="54127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35"/>
              <a:t> </a:t>
            </a:r>
            <a:r>
              <a:rPr dirty="0" spc="-114"/>
              <a:t>problema</a:t>
            </a:r>
          </a:p>
        </p:txBody>
      </p:sp>
      <p:sp>
        <p:nvSpPr>
          <p:cNvPr id="3" name="object 3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24408" y="3120580"/>
          <a:ext cx="3893820" cy="1421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434"/>
                <a:gridCol w="3446779"/>
              </a:tblGrid>
              <a:tr h="374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Humanos: Estudiantes del</a:t>
                      </a:r>
                      <a:r>
                        <a:rPr dirty="0" sz="14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proyecto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932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Tecnológicos: Kit de robótica</a:t>
                      </a:r>
                      <a:r>
                        <a:rPr dirty="0" sz="140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  programas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7251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Físicos: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Para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la elaboración de</a:t>
                      </a:r>
                      <a:r>
                        <a:rPr dirty="0" sz="14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la  maqueta y piezas en</a:t>
                      </a:r>
                      <a:r>
                        <a:rPr dirty="0" sz="14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3D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102362" y="987805"/>
            <a:ext cx="1968500" cy="601980"/>
            <a:chOff x="102362" y="987805"/>
            <a:chExt cx="1968500" cy="601980"/>
          </a:xfrm>
        </p:grpSpPr>
        <p:sp>
          <p:nvSpPr>
            <p:cNvPr id="12" name="object 12"/>
            <p:cNvSpPr/>
            <p:nvPr/>
          </p:nvSpPr>
          <p:spPr>
            <a:xfrm>
              <a:off x="115062" y="1000505"/>
              <a:ext cx="1943100" cy="576580"/>
            </a:xfrm>
            <a:custGeom>
              <a:avLst/>
              <a:gdLst/>
              <a:ahLst/>
              <a:cxnLst/>
              <a:rect l="l" t="t" r="r" b="b"/>
              <a:pathLst>
                <a:path w="1943100" h="576580">
                  <a:moveTo>
                    <a:pt x="971550" y="0"/>
                  </a:moveTo>
                  <a:lnTo>
                    <a:pt x="902165" y="722"/>
                  </a:lnTo>
                  <a:lnTo>
                    <a:pt x="834097" y="2859"/>
                  </a:lnTo>
                  <a:lnTo>
                    <a:pt x="767511" y="6360"/>
                  </a:lnTo>
                  <a:lnTo>
                    <a:pt x="702570" y="11177"/>
                  </a:lnTo>
                  <a:lnTo>
                    <a:pt x="639439" y="17261"/>
                  </a:lnTo>
                  <a:lnTo>
                    <a:pt x="578282" y="24565"/>
                  </a:lnTo>
                  <a:lnTo>
                    <a:pt x="519264" y="33038"/>
                  </a:lnTo>
                  <a:lnTo>
                    <a:pt x="462550" y="42633"/>
                  </a:lnTo>
                  <a:lnTo>
                    <a:pt x="408302" y="53300"/>
                  </a:lnTo>
                  <a:lnTo>
                    <a:pt x="356687" y="64992"/>
                  </a:lnTo>
                  <a:lnTo>
                    <a:pt x="307868" y="77659"/>
                  </a:lnTo>
                  <a:lnTo>
                    <a:pt x="262010" y="91253"/>
                  </a:lnTo>
                  <a:lnTo>
                    <a:pt x="219277" y="105725"/>
                  </a:lnTo>
                  <a:lnTo>
                    <a:pt x="179834" y="121027"/>
                  </a:lnTo>
                  <a:lnTo>
                    <a:pt x="143844" y="137109"/>
                  </a:lnTo>
                  <a:lnTo>
                    <a:pt x="82885" y="171421"/>
                  </a:lnTo>
                  <a:lnTo>
                    <a:pt x="37714" y="208272"/>
                  </a:lnTo>
                  <a:lnTo>
                    <a:pt x="9647" y="247274"/>
                  </a:lnTo>
                  <a:lnTo>
                    <a:pt x="0" y="288036"/>
                  </a:lnTo>
                  <a:lnTo>
                    <a:pt x="2439" y="308612"/>
                  </a:lnTo>
                  <a:lnTo>
                    <a:pt x="21461" y="348542"/>
                  </a:lnTo>
                  <a:lnTo>
                    <a:pt x="58244" y="386517"/>
                  </a:lnTo>
                  <a:lnTo>
                    <a:pt x="111473" y="422148"/>
                  </a:lnTo>
                  <a:lnTo>
                    <a:pt x="179834" y="455044"/>
                  </a:lnTo>
                  <a:lnTo>
                    <a:pt x="219277" y="470346"/>
                  </a:lnTo>
                  <a:lnTo>
                    <a:pt x="262010" y="484818"/>
                  </a:lnTo>
                  <a:lnTo>
                    <a:pt x="307868" y="498412"/>
                  </a:lnTo>
                  <a:lnTo>
                    <a:pt x="356687" y="511079"/>
                  </a:lnTo>
                  <a:lnTo>
                    <a:pt x="408302" y="522771"/>
                  </a:lnTo>
                  <a:lnTo>
                    <a:pt x="462550" y="533438"/>
                  </a:lnTo>
                  <a:lnTo>
                    <a:pt x="519264" y="543033"/>
                  </a:lnTo>
                  <a:lnTo>
                    <a:pt x="578282" y="551506"/>
                  </a:lnTo>
                  <a:lnTo>
                    <a:pt x="639439" y="558810"/>
                  </a:lnTo>
                  <a:lnTo>
                    <a:pt x="702570" y="564894"/>
                  </a:lnTo>
                  <a:lnTo>
                    <a:pt x="767511" y="569711"/>
                  </a:lnTo>
                  <a:lnTo>
                    <a:pt x="834097" y="573212"/>
                  </a:lnTo>
                  <a:lnTo>
                    <a:pt x="902165" y="575349"/>
                  </a:lnTo>
                  <a:lnTo>
                    <a:pt x="971550" y="576072"/>
                  </a:lnTo>
                  <a:lnTo>
                    <a:pt x="1040934" y="575349"/>
                  </a:lnTo>
                  <a:lnTo>
                    <a:pt x="1109002" y="573212"/>
                  </a:lnTo>
                  <a:lnTo>
                    <a:pt x="1175588" y="569711"/>
                  </a:lnTo>
                  <a:lnTo>
                    <a:pt x="1240529" y="564894"/>
                  </a:lnTo>
                  <a:lnTo>
                    <a:pt x="1303660" y="558810"/>
                  </a:lnTo>
                  <a:lnTo>
                    <a:pt x="1364817" y="551506"/>
                  </a:lnTo>
                  <a:lnTo>
                    <a:pt x="1423835" y="543033"/>
                  </a:lnTo>
                  <a:lnTo>
                    <a:pt x="1480549" y="533438"/>
                  </a:lnTo>
                  <a:lnTo>
                    <a:pt x="1534797" y="522771"/>
                  </a:lnTo>
                  <a:lnTo>
                    <a:pt x="1586412" y="511079"/>
                  </a:lnTo>
                  <a:lnTo>
                    <a:pt x="1635231" y="498412"/>
                  </a:lnTo>
                  <a:lnTo>
                    <a:pt x="1681089" y="484818"/>
                  </a:lnTo>
                  <a:lnTo>
                    <a:pt x="1723822" y="470346"/>
                  </a:lnTo>
                  <a:lnTo>
                    <a:pt x="1763265" y="455044"/>
                  </a:lnTo>
                  <a:lnTo>
                    <a:pt x="1799255" y="438962"/>
                  </a:lnTo>
                  <a:lnTo>
                    <a:pt x="1860214" y="404650"/>
                  </a:lnTo>
                  <a:lnTo>
                    <a:pt x="1905385" y="367799"/>
                  </a:lnTo>
                  <a:lnTo>
                    <a:pt x="1933452" y="328797"/>
                  </a:lnTo>
                  <a:lnTo>
                    <a:pt x="1943100" y="288036"/>
                  </a:lnTo>
                  <a:lnTo>
                    <a:pt x="1940660" y="267459"/>
                  </a:lnTo>
                  <a:lnTo>
                    <a:pt x="1921638" y="227529"/>
                  </a:lnTo>
                  <a:lnTo>
                    <a:pt x="1884855" y="189554"/>
                  </a:lnTo>
                  <a:lnTo>
                    <a:pt x="1831626" y="153923"/>
                  </a:lnTo>
                  <a:lnTo>
                    <a:pt x="1763265" y="121027"/>
                  </a:lnTo>
                  <a:lnTo>
                    <a:pt x="1723822" y="105725"/>
                  </a:lnTo>
                  <a:lnTo>
                    <a:pt x="1681089" y="91253"/>
                  </a:lnTo>
                  <a:lnTo>
                    <a:pt x="1635231" y="77659"/>
                  </a:lnTo>
                  <a:lnTo>
                    <a:pt x="1586412" y="64992"/>
                  </a:lnTo>
                  <a:lnTo>
                    <a:pt x="1534797" y="53300"/>
                  </a:lnTo>
                  <a:lnTo>
                    <a:pt x="1480549" y="42633"/>
                  </a:lnTo>
                  <a:lnTo>
                    <a:pt x="1423835" y="33038"/>
                  </a:lnTo>
                  <a:lnTo>
                    <a:pt x="1364817" y="24565"/>
                  </a:lnTo>
                  <a:lnTo>
                    <a:pt x="1303660" y="17261"/>
                  </a:lnTo>
                  <a:lnTo>
                    <a:pt x="1240529" y="11177"/>
                  </a:lnTo>
                  <a:lnTo>
                    <a:pt x="1175588" y="6360"/>
                  </a:lnTo>
                  <a:lnTo>
                    <a:pt x="1109002" y="2859"/>
                  </a:lnTo>
                  <a:lnTo>
                    <a:pt x="1040934" y="722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005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5062" y="1000505"/>
              <a:ext cx="1943100" cy="576580"/>
            </a:xfrm>
            <a:custGeom>
              <a:avLst/>
              <a:gdLst/>
              <a:ahLst/>
              <a:cxnLst/>
              <a:rect l="l" t="t" r="r" b="b"/>
              <a:pathLst>
                <a:path w="1943100" h="576580">
                  <a:moveTo>
                    <a:pt x="0" y="288036"/>
                  </a:moveTo>
                  <a:lnTo>
                    <a:pt x="9647" y="247274"/>
                  </a:lnTo>
                  <a:lnTo>
                    <a:pt x="37714" y="208272"/>
                  </a:lnTo>
                  <a:lnTo>
                    <a:pt x="82885" y="171421"/>
                  </a:lnTo>
                  <a:lnTo>
                    <a:pt x="143844" y="137109"/>
                  </a:lnTo>
                  <a:lnTo>
                    <a:pt x="179834" y="121027"/>
                  </a:lnTo>
                  <a:lnTo>
                    <a:pt x="219277" y="105725"/>
                  </a:lnTo>
                  <a:lnTo>
                    <a:pt x="262010" y="91253"/>
                  </a:lnTo>
                  <a:lnTo>
                    <a:pt x="307868" y="77659"/>
                  </a:lnTo>
                  <a:lnTo>
                    <a:pt x="356687" y="64992"/>
                  </a:lnTo>
                  <a:lnTo>
                    <a:pt x="408302" y="53300"/>
                  </a:lnTo>
                  <a:lnTo>
                    <a:pt x="462550" y="42633"/>
                  </a:lnTo>
                  <a:lnTo>
                    <a:pt x="519264" y="33038"/>
                  </a:lnTo>
                  <a:lnTo>
                    <a:pt x="578282" y="24565"/>
                  </a:lnTo>
                  <a:lnTo>
                    <a:pt x="639439" y="17261"/>
                  </a:lnTo>
                  <a:lnTo>
                    <a:pt x="702570" y="11177"/>
                  </a:lnTo>
                  <a:lnTo>
                    <a:pt x="767511" y="6360"/>
                  </a:lnTo>
                  <a:lnTo>
                    <a:pt x="834097" y="2859"/>
                  </a:lnTo>
                  <a:lnTo>
                    <a:pt x="902165" y="722"/>
                  </a:lnTo>
                  <a:lnTo>
                    <a:pt x="971550" y="0"/>
                  </a:lnTo>
                  <a:lnTo>
                    <a:pt x="1040934" y="722"/>
                  </a:lnTo>
                  <a:lnTo>
                    <a:pt x="1109002" y="2859"/>
                  </a:lnTo>
                  <a:lnTo>
                    <a:pt x="1175588" y="6360"/>
                  </a:lnTo>
                  <a:lnTo>
                    <a:pt x="1240529" y="11177"/>
                  </a:lnTo>
                  <a:lnTo>
                    <a:pt x="1303660" y="17261"/>
                  </a:lnTo>
                  <a:lnTo>
                    <a:pt x="1364817" y="24565"/>
                  </a:lnTo>
                  <a:lnTo>
                    <a:pt x="1423835" y="33038"/>
                  </a:lnTo>
                  <a:lnTo>
                    <a:pt x="1480549" y="42633"/>
                  </a:lnTo>
                  <a:lnTo>
                    <a:pt x="1534797" y="53300"/>
                  </a:lnTo>
                  <a:lnTo>
                    <a:pt x="1586412" y="64992"/>
                  </a:lnTo>
                  <a:lnTo>
                    <a:pt x="1635231" y="77659"/>
                  </a:lnTo>
                  <a:lnTo>
                    <a:pt x="1681089" y="91253"/>
                  </a:lnTo>
                  <a:lnTo>
                    <a:pt x="1723822" y="105725"/>
                  </a:lnTo>
                  <a:lnTo>
                    <a:pt x="1763265" y="121027"/>
                  </a:lnTo>
                  <a:lnTo>
                    <a:pt x="1799255" y="137109"/>
                  </a:lnTo>
                  <a:lnTo>
                    <a:pt x="1860214" y="171421"/>
                  </a:lnTo>
                  <a:lnTo>
                    <a:pt x="1905385" y="208272"/>
                  </a:lnTo>
                  <a:lnTo>
                    <a:pt x="1933452" y="247274"/>
                  </a:lnTo>
                  <a:lnTo>
                    <a:pt x="1943100" y="288036"/>
                  </a:lnTo>
                  <a:lnTo>
                    <a:pt x="1940660" y="308612"/>
                  </a:lnTo>
                  <a:lnTo>
                    <a:pt x="1921638" y="348542"/>
                  </a:lnTo>
                  <a:lnTo>
                    <a:pt x="1884855" y="386517"/>
                  </a:lnTo>
                  <a:lnTo>
                    <a:pt x="1831626" y="422148"/>
                  </a:lnTo>
                  <a:lnTo>
                    <a:pt x="1763265" y="455044"/>
                  </a:lnTo>
                  <a:lnTo>
                    <a:pt x="1723822" y="470346"/>
                  </a:lnTo>
                  <a:lnTo>
                    <a:pt x="1681089" y="484818"/>
                  </a:lnTo>
                  <a:lnTo>
                    <a:pt x="1635231" y="498412"/>
                  </a:lnTo>
                  <a:lnTo>
                    <a:pt x="1586412" y="511079"/>
                  </a:lnTo>
                  <a:lnTo>
                    <a:pt x="1534797" y="522771"/>
                  </a:lnTo>
                  <a:lnTo>
                    <a:pt x="1480549" y="533438"/>
                  </a:lnTo>
                  <a:lnTo>
                    <a:pt x="1423835" y="543033"/>
                  </a:lnTo>
                  <a:lnTo>
                    <a:pt x="1364817" y="551506"/>
                  </a:lnTo>
                  <a:lnTo>
                    <a:pt x="1303660" y="558810"/>
                  </a:lnTo>
                  <a:lnTo>
                    <a:pt x="1240529" y="564894"/>
                  </a:lnTo>
                  <a:lnTo>
                    <a:pt x="1175588" y="569711"/>
                  </a:lnTo>
                  <a:lnTo>
                    <a:pt x="1109002" y="573212"/>
                  </a:lnTo>
                  <a:lnTo>
                    <a:pt x="1040934" y="575349"/>
                  </a:lnTo>
                  <a:lnTo>
                    <a:pt x="971550" y="576072"/>
                  </a:lnTo>
                  <a:lnTo>
                    <a:pt x="902165" y="575349"/>
                  </a:lnTo>
                  <a:lnTo>
                    <a:pt x="834097" y="573212"/>
                  </a:lnTo>
                  <a:lnTo>
                    <a:pt x="767511" y="569711"/>
                  </a:lnTo>
                  <a:lnTo>
                    <a:pt x="702570" y="564894"/>
                  </a:lnTo>
                  <a:lnTo>
                    <a:pt x="639439" y="558810"/>
                  </a:lnTo>
                  <a:lnTo>
                    <a:pt x="578282" y="551506"/>
                  </a:lnTo>
                  <a:lnTo>
                    <a:pt x="519264" y="543033"/>
                  </a:lnTo>
                  <a:lnTo>
                    <a:pt x="462550" y="533438"/>
                  </a:lnTo>
                  <a:lnTo>
                    <a:pt x="408302" y="522771"/>
                  </a:lnTo>
                  <a:lnTo>
                    <a:pt x="356687" y="511079"/>
                  </a:lnTo>
                  <a:lnTo>
                    <a:pt x="307868" y="498412"/>
                  </a:lnTo>
                  <a:lnTo>
                    <a:pt x="262010" y="484818"/>
                  </a:lnTo>
                  <a:lnTo>
                    <a:pt x="219277" y="470346"/>
                  </a:lnTo>
                  <a:lnTo>
                    <a:pt x="179834" y="455044"/>
                  </a:lnTo>
                  <a:lnTo>
                    <a:pt x="143844" y="438962"/>
                  </a:lnTo>
                  <a:lnTo>
                    <a:pt x="82885" y="404650"/>
                  </a:lnTo>
                  <a:lnTo>
                    <a:pt x="37714" y="367799"/>
                  </a:lnTo>
                  <a:lnTo>
                    <a:pt x="9647" y="328797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6D13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93344" y="1056513"/>
            <a:ext cx="3850004" cy="1877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205867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1400">
              <a:latin typeface="Arial"/>
              <a:cs typeface="Arial"/>
            </a:endParaRPr>
          </a:p>
          <a:p>
            <a:pPr algn="ctr" marR="205486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IDEAR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125"/>
              </a:spcBef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400" spc="-20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3.</a:t>
            </a:r>
            <a:endParaRPr sz="140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spc="-60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propone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construcción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un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invernadero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ello </a:t>
            </a:r>
            <a:r>
              <a:rPr dirty="0" sz="1400" spc="45">
                <a:solidFill>
                  <a:srgbClr val="434343"/>
                </a:solidFill>
                <a:latin typeface="Verdana"/>
                <a:cs typeface="Verdana"/>
              </a:rPr>
              <a:t>un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prototipo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que 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pueda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ayudar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siembra,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además  algunas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piezas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3D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maqueta.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Los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recursos</a:t>
            </a:r>
            <a:r>
              <a:rPr dirty="0" sz="1400" spc="-2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son: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28741" y="1083817"/>
            <a:ext cx="1968500" cy="601980"/>
            <a:chOff x="5428741" y="1083817"/>
            <a:chExt cx="1968500" cy="601980"/>
          </a:xfrm>
        </p:grpSpPr>
        <p:sp>
          <p:nvSpPr>
            <p:cNvPr id="16" name="object 16"/>
            <p:cNvSpPr/>
            <p:nvPr/>
          </p:nvSpPr>
          <p:spPr>
            <a:xfrm>
              <a:off x="5441441" y="1096517"/>
              <a:ext cx="1943100" cy="576580"/>
            </a:xfrm>
            <a:custGeom>
              <a:avLst/>
              <a:gdLst/>
              <a:ahLst/>
              <a:cxnLst/>
              <a:rect l="l" t="t" r="r" b="b"/>
              <a:pathLst>
                <a:path w="1943100" h="576580">
                  <a:moveTo>
                    <a:pt x="971550" y="0"/>
                  </a:moveTo>
                  <a:lnTo>
                    <a:pt x="902165" y="722"/>
                  </a:lnTo>
                  <a:lnTo>
                    <a:pt x="834097" y="2859"/>
                  </a:lnTo>
                  <a:lnTo>
                    <a:pt x="767511" y="6360"/>
                  </a:lnTo>
                  <a:lnTo>
                    <a:pt x="702570" y="11177"/>
                  </a:lnTo>
                  <a:lnTo>
                    <a:pt x="639439" y="17261"/>
                  </a:lnTo>
                  <a:lnTo>
                    <a:pt x="578282" y="24565"/>
                  </a:lnTo>
                  <a:lnTo>
                    <a:pt x="519264" y="33038"/>
                  </a:lnTo>
                  <a:lnTo>
                    <a:pt x="462550" y="42633"/>
                  </a:lnTo>
                  <a:lnTo>
                    <a:pt x="408302" y="53300"/>
                  </a:lnTo>
                  <a:lnTo>
                    <a:pt x="356687" y="64992"/>
                  </a:lnTo>
                  <a:lnTo>
                    <a:pt x="307868" y="77659"/>
                  </a:lnTo>
                  <a:lnTo>
                    <a:pt x="262010" y="91253"/>
                  </a:lnTo>
                  <a:lnTo>
                    <a:pt x="219277" y="105725"/>
                  </a:lnTo>
                  <a:lnTo>
                    <a:pt x="179834" y="121027"/>
                  </a:lnTo>
                  <a:lnTo>
                    <a:pt x="143844" y="137109"/>
                  </a:lnTo>
                  <a:lnTo>
                    <a:pt x="82885" y="171421"/>
                  </a:lnTo>
                  <a:lnTo>
                    <a:pt x="37714" y="208272"/>
                  </a:lnTo>
                  <a:lnTo>
                    <a:pt x="9647" y="247274"/>
                  </a:lnTo>
                  <a:lnTo>
                    <a:pt x="0" y="288036"/>
                  </a:lnTo>
                  <a:lnTo>
                    <a:pt x="2439" y="308612"/>
                  </a:lnTo>
                  <a:lnTo>
                    <a:pt x="21461" y="348542"/>
                  </a:lnTo>
                  <a:lnTo>
                    <a:pt x="58244" y="386517"/>
                  </a:lnTo>
                  <a:lnTo>
                    <a:pt x="111473" y="422148"/>
                  </a:lnTo>
                  <a:lnTo>
                    <a:pt x="179834" y="455044"/>
                  </a:lnTo>
                  <a:lnTo>
                    <a:pt x="219277" y="470346"/>
                  </a:lnTo>
                  <a:lnTo>
                    <a:pt x="262010" y="484818"/>
                  </a:lnTo>
                  <a:lnTo>
                    <a:pt x="307868" y="498412"/>
                  </a:lnTo>
                  <a:lnTo>
                    <a:pt x="356687" y="511079"/>
                  </a:lnTo>
                  <a:lnTo>
                    <a:pt x="408302" y="522771"/>
                  </a:lnTo>
                  <a:lnTo>
                    <a:pt x="462550" y="533438"/>
                  </a:lnTo>
                  <a:lnTo>
                    <a:pt x="519264" y="543033"/>
                  </a:lnTo>
                  <a:lnTo>
                    <a:pt x="578282" y="551506"/>
                  </a:lnTo>
                  <a:lnTo>
                    <a:pt x="639439" y="558810"/>
                  </a:lnTo>
                  <a:lnTo>
                    <a:pt x="702570" y="564894"/>
                  </a:lnTo>
                  <a:lnTo>
                    <a:pt x="767511" y="569711"/>
                  </a:lnTo>
                  <a:lnTo>
                    <a:pt x="834097" y="573212"/>
                  </a:lnTo>
                  <a:lnTo>
                    <a:pt x="902165" y="575349"/>
                  </a:lnTo>
                  <a:lnTo>
                    <a:pt x="971550" y="576072"/>
                  </a:lnTo>
                  <a:lnTo>
                    <a:pt x="1040934" y="575349"/>
                  </a:lnTo>
                  <a:lnTo>
                    <a:pt x="1109002" y="573212"/>
                  </a:lnTo>
                  <a:lnTo>
                    <a:pt x="1175588" y="569711"/>
                  </a:lnTo>
                  <a:lnTo>
                    <a:pt x="1240529" y="564894"/>
                  </a:lnTo>
                  <a:lnTo>
                    <a:pt x="1303660" y="558810"/>
                  </a:lnTo>
                  <a:lnTo>
                    <a:pt x="1364817" y="551506"/>
                  </a:lnTo>
                  <a:lnTo>
                    <a:pt x="1423835" y="543033"/>
                  </a:lnTo>
                  <a:lnTo>
                    <a:pt x="1480549" y="533438"/>
                  </a:lnTo>
                  <a:lnTo>
                    <a:pt x="1534797" y="522771"/>
                  </a:lnTo>
                  <a:lnTo>
                    <a:pt x="1586412" y="511079"/>
                  </a:lnTo>
                  <a:lnTo>
                    <a:pt x="1635231" y="498412"/>
                  </a:lnTo>
                  <a:lnTo>
                    <a:pt x="1681089" y="484818"/>
                  </a:lnTo>
                  <a:lnTo>
                    <a:pt x="1723822" y="470346"/>
                  </a:lnTo>
                  <a:lnTo>
                    <a:pt x="1763265" y="455044"/>
                  </a:lnTo>
                  <a:lnTo>
                    <a:pt x="1799255" y="438962"/>
                  </a:lnTo>
                  <a:lnTo>
                    <a:pt x="1860214" y="404650"/>
                  </a:lnTo>
                  <a:lnTo>
                    <a:pt x="1905385" y="367799"/>
                  </a:lnTo>
                  <a:lnTo>
                    <a:pt x="1933452" y="328797"/>
                  </a:lnTo>
                  <a:lnTo>
                    <a:pt x="1943100" y="288036"/>
                  </a:lnTo>
                  <a:lnTo>
                    <a:pt x="1940660" y="267459"/>
                  </a:lnTo>
                  <a:lnTo>
                    <a:pt x="1921638" y="227529"/>
                  </a:lnTo>
                  <a:lnTo>
                    <a:pt x="1884855" y="189554"/>
                  </a:lnTo>
                  <a:lnTo>
                    <a:pt x="1831626" y="153923"/>
                  </a:lnTo>
                  <a:lnTo>
                    <a:pt x="1763265" y="121027"/>
                  </a:lnTo>
                  <a:lnTo>
                    <a:pt x="1723822" y="105725"/>
                  </a:lnTo>
                  <a:lnTo>
                    <a:pt x="1681089" y="91253"/>
                  </a:lnTo>
                  <a:lnTo>
                    <a:pt x="1635231" y="77659"/>
                  </a:lnTo>
                  <a:lnTo>
                    <a:pt x="1586412" y="64992"/>
                  </a:lnTo>
                  <a:lnTo>
                    <a:pt x="1534797" y="53300"/>
                  </a:lnTo>
                  <a:lnTo>
                    <a:pt x="1480549" y="42633"/>
                  </a:lnTo>
                  <a:lnTo>
                    <a:pt x="1423835" y="33038"/>
                  </a:lnTo>
                  <a:lnTo>
                    <a:pt x="1364817" y="24565"/>
                  </a:lnTo>
                  <a:lnTo>
                    <a:pt x="1303660" y="17261"/>
                  </a:lnTo>
                  <a:lnTo>
                    <a:pt x="1240529" y="11177"/>
                  </a:lnTo>
                  <a:lnTo>
                    <a:pt x="1175588" y="6360"/>
                  </a:lnTo>
                  <a:lnTo>
                    <a:pt x="1109002" y="2859"/>
                  </a:lnTo>
                  <a:lnTo>
                    <a:pt x="1040934" y="722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FFC2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441441" y="1096517"/>
              <a:ext cx="1943100" cy="576580"/>
            </a:xfrm>
            <a:custGeom>
              <a:avLst/>
              <a:gdLst/>
              <a:ahLst/>
              <a:cxnLst/>
              <a:rect l="l" t="t" r="r" b="b"/>
              <a:pathLst>
                <a:path w="1943100" h="576580">
                  <a:moveTo>
                    <a:pt x="0" y="288036"/>
                  </a:moveTo>
                  <a:lnTo>
                    <a:pt x="9647" y="247274"/>
                  </a:lnTo>
                  <a:lnTo>
                    <a:pt x="37714" y="208272"/>
                  </a:lnTo>
                  <a:lnTo>
                    <a:pt x="82885" y="171421"/>
                  </a:lnTo>
                  <a:lnTo>
                    <a:pt x="143844" y="137109"/>
                  </a:lnTo>
                  <a:lnTo>
                    <a:pt x="179834" y="121027"/>
                  </a:lnTo>
                  <a:lnTo>
                    <a:pt x="219277" y="105725"/>
                  </a:lnTo>
                  <a:lnTo>
                    <a:pt x="262010" y="91253"/>
                  </a:lnTo>
                  <a:lnTo>
                    <a:pt x="307868" y="77659"/>
                  </a:lnTo>
                  <a:lnTo>
                    <a:pt x="356687" y="64992"/>
                  </a:lnTo>
                  <a:lnTo>
                    <a:pt x="408302" y="53300"/>
                  </a:lnTo>
                  <a:lnTo>
                    <a:pt x="462550" y="42633"/>
                  </a:lnTo>
                  <a:lnTo>
                    <a:pt x="519264" y="33038"/>
                  </a:lnTo>
                  <a:lnTo>
                    <a:pt x="578282" y="24565"/>
                  </a:lnTo>
                  <a:lnTo>
                    <a:pt x="639439" y="17261"/>
                  </a:lnTo>
                  <a:lnTo>
                    <a:pt x="702570" y="11177"/>
                  </a:lnTo>
                  <a:lnTo>
                    <a:pt x="767511" y="6360"/>
                  </a:lnTo>
                  <a:lnTo>
                    <a:pt x="834097" y="2859"/>
                  </a:lnTo>
                  <a:lnTo>
                    <a:pt x="902165" y="722"/>
                  </a:lnTo>
                  <a:lnTo>
                    <a:pt x="971550" y="0"/>
                  </a:lnTo>
                  <a:lnTo>
                    <a:pt x="1040934" y="722"/>
                  </a:lnTo>
                  <a:lnTo>
                    <a:pt x="1109002" y="2859"/>
                  </a:lnTo>
                  <a:lnTo>
                    <a:pt x="1175588" y="6360"/>
                  </a:lnTo>
                  <a:lnTo>
                    <a:pt x="1240529" y="11177"/>
                  </a:lnTo>
                  <a:lnTo>
                    <a:pt x="1303660" y="17261"/>
                  </a:lnTo>
                  <a:lnTo>
                    <a:pt x="1364817" y="24565"/>
                  </a:lnTo>
                  <a:lnTo>
                    <a:pt x="1423835" y="33038"/>
                  </a:lnTo>
                  <a:lnTo>
                    <a:pt x="1480549" y="42633"/>
                  </a:lnTo>
                  <a:lnTo>
                    <a:pt x="1534797" y="53300"/>
                  </a:lnTo>
                  <a:lnTo>
                    <a:pt x="1586412" y="64992"/>
                  </a:lnTo>
                  <a:lnTo>
                    <a:pt x="1635231" y="77659"/>
                  </a:lnTo>
                  <a:lnTo>
                    <a:pt x="1681089" y="91253"/>
                  </a:lnTo>
                  <a:lnTo>
                    <a:pt x="1723822" y="105725"/>
                  </a:lnTo>
                  <a:lnTo>
                    <a:pt x="1763265" y="121027"/>
                  </a:lnTo>
                  <a:lnTo>
                    <a:pt x="1799255" y="137109"/>
                  </a:lnTo>
                  <a:lnTo>
                    <a:pt x="1860214" y="171421"/>
                  </a:lnTo>
                  <a:lnTo>
                    <a:pt x="1905385" y="208272"/>
                  </a:lnTo>
                  <a:lnTo>
                    <a:pt x="1933452" y="247274"/>
                  </a:lnTo>
                  <a:lnTo>
                    <a:pt x="1943100" y="288036"/>
                  </a:lnTo>
                  <a:lnTo>
                    <a:pt x="1940660" y="308612"/>
                  </a:lnTo>
                  <a:lnTo>
                    <a:pt x="1921638" y="348542"/>
                  </a:lnTo>
                  <a:lnTo>
                    <a:pt x="1884855" y="386517"/>
                  </a:lnTo>
                  <a:lnTo>
                    <a:pt x="1831626" y="422148"/>
                  </a:lnTo>
                  <a:lnTo>
                    <a:pt x="1763265" y="455044"/>
                  </a:lnTo>
                  <a:lnTo>
                    <a:pt x="1723822" y="470346"/>
                  </a:lnTo>
                  <a:lnTo>
                    <a:pt x="1681089" y="484818"/>
                  </a:lnTo>
                  <a:lnTo>
                    <a:pt x="1635231" y="498412"/>
                  </a:lnTo>
                  <a:lnTo>
                    <a:pt x="1586412" y="511079"/>
                  </a:lnTo>
                  <a:lnTo>
                    <a:pt x="1534797" y="522771"/>
                  </a:lnTo>
                  <a:lnTo>
                    <a:pt x="1480549" y="533438"/>
                  </a:lnTo>
                  <a:lnTo>
                    <a:pt x="1423835" y="543033"/>
                  </a:lnTo>
                  <a:lnTo>
                    <a:pt x="1364817" y="551506"/>
                  </a:lnTo>
                  <a:lnTo>
                    <a:pt x="1303660" y="558810"/>
                  </a:lnTo>
                  <a:lnTo>
                    <a:pt x="1240529" y="564894"/>
                  </a:lnTo>
                  <a:lnTo>
                    <a:pt x="1175588" y="569711"/>
                  </a:lnTo>
                  <a:lnTo>
                    <a:pt x="1109002" y="573212"/>
                  </a:lnTo>
                  <a:lnTo>
                    <a:pt x="1040934" y="575349"/>
                  </a:lnTo>
                  <a:lnTo>
                    <a:pt x="971550" y="576072"/>
                  </a:lnTo>
                  <a:lnTo>
                    <a:pt x="902165" y="575349"/>
                  </a:lnTo>
                  <a:lnTo>
                    <a:pt x="834097" y="573212"/>
                  </a:lnTo>
                  <a:lnTo>
                    <a:pt x="767511" y="569711"/>
                  </a:lnTo>
                  <a:lnTo>
                    <a:pt x="702570" y="564894"/>
                  </a:lnTo>
                  <a:lnTo>
                    <a:pt x="639439" y="558810"/>
                  </a:lnTo>
                  <a:lnTo>
                    <a:pt x="578282" y="551506"/>
                  </a:lnTo>
                  <a:lnTo>
                    <a:pt x="519264" y="543033"/>
                  </a:lnTo>
                  <a:lnTo>
                    <a:pt x="462550" y="533438"/>
                  </a:lnTo>
                  <a:lnTo>
                    <a:pt x="408302" y="522771"/>
                  </a:lnTo>
                  <a:lnTo>
                    <a:pt x="356687" y="511079"/>
                  </a:lnTo>
                  <a:lnTo>
                    <a:pt x="307868" y="498412"/>
                  </a:lnTo>
                  <a:lnTo>
                    <a:pt x="262010" y="484818"/>
                  </a:lnTo>
                  <a:lnTo>
                    <a:pt x="219277" y="470346"/>
                  </a:lnTo>
                  <a:lnTo>
                    <a:pt x="179834" y="455044"/>
                  </a:lnTo>
                  <a:lnTo>
                    <a:pt x="143844" y="438962"/>
                  </a:lnTo>
                  <a:lnTo>
                    <a:pt x="82885" y="404650"/>
                  </a:lnTo>
                  <a:lnTo>
                    <a:pt x="37714" y="367799"/>
                  </a:lnTo>
                  <a:lnTo>
                    <a:pt x="9647" y="328797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6D13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821171" y="1152270"/>
            <a:ext cx="118300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PROTOTIPAR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9215" y="2026412"/>
            <a:ext cx="3997325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materializar 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ideas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poder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usar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los 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recursos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elige </a:t>
            </a:r>
            <a:r>
              <a:rPr dirty="0" sz="1400" spc="45">
                <a:solidFill>
                  <a:srgbClr val="434343"/>
                </a:solidFill>
                <a:latin typeface="Verdana"/>
                <a:cs typeface="Verdana"/>
              </a:rPr>
              <a:t>un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prototipo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pueda 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ayudar</a:t>
            </a:r>
            <a:r>
              <a:rPr dirty="0" sz="14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4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4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construcción</a:t>
            </a:r>
            <a:r>
              <a:rPr dirty="0" sz="14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45">
                <a:solidFill>
                  <a:srgbClr val="434343"/>
                </a:solidFill>
                <a:latin typeface="Verdana"/>
                <a:cs typeface="Verdana"/>
              </a:rPr>
              <a:t>un</a:t>
            </a:r>
            <a:r>
              <a:rPr dirty="0" sz="14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invernadero, 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capacita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estudiantes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en 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programación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makeCode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mover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el  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robot,</a:t>
            </a:r>
            <a:r>
              <a:rPr dirty="0" sz="14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4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realiza</a:t>
            </a:r>
            <a:r>
              <a:rPr dirty="0" sz="14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400" spc="-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prototipo</a:t>
            </a:r>
            <a:r>
              <a:rPr dirty="0" sz="14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escogido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usando 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el kit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robótica, se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diseña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e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imprimen 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piezas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400" spc="-100">
                <a:solidFill>
                  <a:srgbClr val="434343"/>
                </a:solidFill>
                <a:latin typeface="Verdana"/>
                <a:cs typeface="Verdana"/>
              </a:rPr>
              <a:t>3D,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aprende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acerca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del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cuidado 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adecuado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50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plantas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diseña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la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respectiva</a:t>
            </a:r>
            <a:r>
              <a:rPr dirty="0" sz="1400" spc="-21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maqueta.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2023-11-08T05:29:07Z</dcterms:created>
  <dcterms:modified xsi:type="dcterms:W3CDTF">2023-11-08T05:29:07Z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2023-11-08T00:00:00Z</vt:filetime>
  </property>
</Properties>
</file>